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9"/>
  </p:notesMasterIdLst>
  <p:sldIdLst>
    <p:sldId id="256" r:id="rId2"/>
    <p:sldId id="257" r:id="rId3"/>
    <p:sldId id="258" r:id="rId4"/>
    <p:sldId id="309" r:id="rId5"/>
    <p:sldId id="308" r:id="rId6"/>
    <p:sldId id="259" r:id="rId7"/>
    <p:sldId id="306" r:id="rId8"/>
    <p:sldId id="30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embeddedFontLst>
    <p:embeddedFont>
      <p:font typeface="Abel" panose="020B0604020202020204" charset="0"/>
      <p:regular r:id="rId40"/>
    </p:embeddedFont>
    <p:embeddedFont>
      <p:font typeface="Staatliches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0F901A-BD44-4DE4-AB40-CD25279A96A0}">
  <a:tblStyle styleId="{050F901A-BD44-4DE4-AB40-CD25279A9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7" d="100"/>
          <a:sy n="197" d="100"/>
        </p:scale>
        <p:origin x="7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0e63cc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0e63cc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0160a0a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0160a0a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0e63cc2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0e63cc2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0e63cc21_0_24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20e63cc21_0_24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0e63cc2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0e63cc2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0e63cc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20e63cc2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0e63cc2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0e63cc2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20e63cc21_0_24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20e63cc21_0_24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20e63cc21_0_24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20e63cc21_0_24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20e63cc21_0_24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20e63cc21_0_24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0e63cc21_0_24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0e63cc21_0_24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20e63cc2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20e63cc2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20e63cc21_0_24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20e63cc21_0_24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20e63cc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20e63cc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20e63cc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20e63cc2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20e63cc2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20e63cc2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20e63cc21_0_24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20e63cc21_0_24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20e63cc21_0_24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20e63cc21_0_24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20e63cc21_0_24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20e63cc21_0_24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20e63cc21_0_24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20e63cc21_0_24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20e63cc21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20e63cc21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0e63cc21_0_24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0e63cc21_0_24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20e63cc21_0_24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20e63cc21_0_24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20e63cc21_0_24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20e63cc21_0_24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20e63cc21_0_24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20e63cc21_0_24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20e63cc21_0_24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20e63cc21_0_24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20e63cc21_0_24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20e63cc21_0_24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20e63cc21_0_24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20e63cc21_0_24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20e63cc21_0_24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20e63cc21_0_24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20e63cc21_0_24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20e63cc21_0_24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0e63cc21_0_24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0e63cc21_0_24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4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0e63cc21_0_24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0e63cc21_0_24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7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0160a0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0160a0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0160a0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0160a0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6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0160a0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0160a0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9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0e63cc2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0e63cc2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6800" y="1653025"/>
            <a:ext cx="40632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0"/>
              <a:buFont typeface="Staatliches"/>
              <a:buNone/>
              <a:defRPr sz="11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68150" y="3312325"/>
            <a:ext cx="26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11700" y="3052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749875" y="995575"/>
            <a:ext cx="6773400" cy="3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1302979" y="2124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1"/>
          </p:nvPr>
        </p:nvSpPr>
        <p:spPr>
          <a:xfrm>
            <a:off x="1302975" y="2444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3"/>
          </p:nvPr>
        </p:nvSpPr>
        <p:spPr>
          <a:xfrm>
            <a:off x="3627304" y="2124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4"/>
          </p:nvPr>
        </p:nvSpPr>
        <p:spPr>
          <a:xfrm>
            <a:off x="3627300" y="2444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5"/>
          </p:nvPr>
        </p:nvSpPr>
        <p:spPr>
          <a:xfrm>
            <a:off x="5951629" y="2124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6"/>
          </p:nvPr>
        </p:nvSpPr>
        <p:spPr>
          <a:xfrm>
            <a:off x="5951625" y="2444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7" hasCustomPrompt="1"/>
          </p:nvPr>
        </p:nvSpPr>
        <p:spPr>
          <a:xfrm>
            <a:off x="1576725" y="1434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3901050" y="1434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6225375" y="1434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780400" y="809175"/>
            <a:ext cx="3583200" cy="17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010800" y="2485575"/>
            <a:ext cx="3122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1185600" y="3921875"/>
            <a:ext cx="42828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1185600" y="2321400"/>
            <a:ext cx="3410400" cy="15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 idx="2"/>
          </p:nvPr>
        </p:nvSpPr>
        <p:spPr>
          <a:xfrm>
            <a:off x="1693325" y="3113925"/>
            <a:ext cx="2237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1693325" y="3436575"/>
            <a:ext cx="22371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 idx="3"/>
          </p:nvPr>
        </p:nvSpPr>
        <p:spPr>
          <a:xfrm>
            <a:off x="5213575" y="3113925"/>
            <a:ext cx="2237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4"/>
          </p:nvPr>
        </p:nvSpPr>
        <p:spPr>
          <a:xfrm>
            <a:off x="5213575" y="3436575"/>
            <a:ext cx="22371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252854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252854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3"/>
          </p:nvPr>
        </p:nvSpPr>
        <p:spPr>
          <a:xfrm>
            <a:off x="3557850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4"/>
          </p:nvPr>
        </p:nvSpPr>
        <p:spPr>
          <a:xfrm>
            <a:off x="3557850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5"/>
          </p:nvPr>
        </p:nvSpPr>
        <p:spPr>
          <a:xfrm>
            <a:off x="5862846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6"/>
          </p:nvPr>
        </p:nvSpPr>
        <p:spPr>
          <a:xfrm>
            <a:off x="5862846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TITLE_AND_BODY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328900" y="1644425"/>
            <a:ext cx="4486200" cy="16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2822100" y="3308675"/>
            <a:ext cx="34998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">
  <p:cSld name="TITLE_AND_BODY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34553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1"/>
          </p:nvPr>
        </p:nvSpPr>
        <p:spPr>
          <a:xfrm>
            <a:off x="134552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 idx="3"/>
          </p:nvPr>
        </p:nvSpPr>
        <p:spPr>
          <a:xfrm>
            <a:off x="301441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4"/>
          </p:nvPr>
        </p:nvSpPr>
        <p:spPr>
          <a:xfrm>
            <a:off x="301440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5"/>
          </p:nvPr>
        </p:nvSpPr>
        <p:spPr>
          <a:xfrm>
            <a:off x="468328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6"/>
          </p:nvPr>
        </p:nvSpPr>
        <p:spPr>
          <a:xfrm>
            <a:off x="468327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 idx="7"/>
          </p:nvPr>
        </p:nvSpPr>
        <p:spPr>
          <a:xfrm>
            <a:off x="635216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8"/>
          </p:nvPr>
        </p:nvSpPr>
        <p:spPr>
          <a:xfrm>
            <a:off x="635215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541350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541350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541350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1006436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2" hasCustomPrompt="1"/>
          </p:nvPr>
        </p:nvSpPr>
        <p:spPr>
          <a:xfrm>
            <a:off x="1006436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1006436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AND_BOD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AND_BODY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1302975" y="27497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ubTitle" idx="2"/>
          </p:nvPr>
        </p:nvSpPr>
        <p:spPr>
          <a:xfrm>
            <a:off x="3627300" y="27497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3"/>
          </p:nvPr>
        </p:nvSpPr>
        <p:spPr>
          <a:xfrm>
            <a:off x="5951625" y="27497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title" idx="4" hasCustomPrompt="1"/>
          </p:nvPr>
        </p:nvSpPr>
        <p:spPr>
          <a:xfrm>
            <a:off x="1576725" y="16631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title" idx="5" hasCustomPrompt="1"/>
          </p:nvPr>
        </p:nvSpPr>
        <p:spPr>
          <a:xfrm>
            <a:off x="3901050" y="16631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 idx="6" hasCustomPrompt="1"/>
          </p:nvPr>
        </p:nvSpPr>
        <p:spPr>
          <a:xfrm>
            <a:off x="6225375" y="16631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 hasCustomPrompt="1"/>
          </p:nvPr>
        </p:nvSpPr>
        <p:spPr>
          <a:xfrm>
            <a:off x="1380825" y="678500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1380825" y="1255650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2" hasCustomPrompt="1"/>
          </p:nvPr>
        </p:nvSpPr>
        <p:spPr>
          <a:xfrm>
            <a:off x="1380825" y="1986325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3"/>
          </p:nvPr>
        </p:nvSpPr>
        <p:spPr>
          <a:xfrm>
            <a:off x="1380825" y="2563475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4" hasCustomPrompt="1"/>
          </p:nvPr>
        </p:nvSpPr>
        <p:spPr>
          <a:xfrm>
            <a:off x="1380825" y="3294150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5"/>
          </p:nvPr>
        </p:nvSpPr>
        <p:spPr>
          <a:xfrm>
            <a:off x="1380825" y="3871300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278550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2" hasCustomPrompt="1"/>
          </p:nvPr>
        </p:nvSpPr>
        <p:spPr>
          <a:xfrm>
            <a:off x="3278550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278550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_AND_BODY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2"/>
          </p:nvPr>
        </p:nvSpPr>
        <p:spPr>
          <a:xfrm>
            <a:off x="1302979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"/>
          </p:nvPr>
        </p:nvSpPr>
        <p:spPr>
          <a:xfrm>
            <a:off x="1302975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3"/>
          </p:nvPr>
        </p:nvSpPr>
        <p:spPr>
          <a:xfrm>
            <a:off x="3627304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>
            <a:off x="3627300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5"/>
          </p:nvPr>
        </p:nvSpPr>
        <p:spPr>
          <a:xfrm>
            <a:off x="5951629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>
            <a:off x="5951625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 idx="7"/>
          </p:nvPr>
        </p:nvSpPr>
        <p:spPr>
          <a:xfrm>
            <a:off x="1302979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subTitle" idx="8"/>
          </p:nvPr>
        </p:nvSpPr>
        <p:spPr>
          <a:xfrm>
            <a:off x="1302975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 idx="9"/>
          </p:nvPr>
        </p:nvSpPr>
        <p:spPr>
          <a:xfrm>
            <a:off x="3627304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ubTitle" idx="13"/>
          </p:nvPr>
        </p:nvSpPr>
        <p:spPr>
          <a:xfrm>
            <a:off x="3627300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title" idx="14"/>
          </p:nvPr>
        </p:nvSpPr>
        <p:spPr>
          <a:xfrm>
            <a:off x="5951629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15"/>
          </p:nvPr>
        </p:nvSpPr>
        <p:spPr>
          <a:xfrm>
            <a:off x="5951625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5531425" y="1171200"/>
            <a:ext cx="23418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5531425" y="2774400"/>
            <a:ext cx="2341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035625" y="1171200"/>
            <a:ext cx="13635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1035625" y="2774400"/>
            <a:ext cx="2339700" cy="1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5531425" y="1171200"/>
            <a:ext cx="13527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1"/>
          </p:nvPr>
        </p:nvSpPr>
        <p:spPr>
          <a:xfrm>
            <a:off x="5531425" y="2774400"/>
            <a:ext cx="2292000" cy="13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889000" y="1388325"/>
            <a:ext cx="41820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738250" y="625900"/>
            <a:ext cx="3081000" cy="9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1"/>
          </p:nvPr>
        </p:nvSpPr>
        <p:spPr>
          <a:xfrm>
            <a:off x="738250" y="1560425"/>
            <a:ext cx="30810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31"/>
          <p:cNvSpPr txBox="1"/>
          <p:nvPr/>
        </p:nvSpPr>
        <p:spPr>
          <a:xfrm>
            <a:off x="738250" y="34267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_AND_BOD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895750" y="7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1"/>
          </p:nvPr>
        </p:nvSpPr>
        <p:spPr>
          <a:xfrm>
            <a:off x="895750" y="1539675"/>
            <a:ext cx="41820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BOD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4477150" y="7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body" idx="1"/>
          </p:nvPr>
        </p:nvSpPr>
        <p:spPr>
          <a:xfrm>
            <a:off x="4477150" y="1539675"/>
            <a:ext cx="39114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128925" y="1932475"/>
            <a:ext cx="31638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51275" y="1932625"/>
            <a:ext cx="31638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28925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taatliches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51275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taatliches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455225" y="1247400"/>
            <a:ext cx="28080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455225" y="2850600"/>
            <a:ext cx="2540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878450" y="421150"/>
            <a:ext cx="5387100" cy="16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106450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taatliches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1106450" y="1899875"/>
            <a:ext cx="3620100" cy="24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Staatliches"/>
              <a:buNone/>
              <a:defRPr sz="28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●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Char char="○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600"/>
              <a:buFont typeface="Abel"/>
              <a:buChar char="■"/>
              <a:defRPr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DHkRVOtwdIiVlRPpcip2bn6x5A5FIqVl8kJDZUZ8FI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burning-firewood-bright-bonfire_5204493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copy-space-fireworks-new-year-night_590819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set-holy-candles-burning_587026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defocused-lights-candle_2254459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copy-space-fireworks-new-year-night_5908195.ht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freepik.com/free-photo/beverage-book-near-fireplace_3124569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swirling-fire-flame_191532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decorative-background-fire-flames_1098078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blazing-flames-black-background_3143361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swirling-fire-flame_1915325.htm" TargetMode="External"/><Relationship Id="rId4" Type="http://schemas.openxmlformats.org/officeDocument/2006/relationships/hyperlink" Target="https://www.freepik.com/free-photo/couple-singing-by-tent-with-campfire_495750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fantastic-flames-dark-background_1100906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blazing-flames-black-background_3143361.htm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lose-up-flame-fire_1925522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small-blaze-fire_192555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dark-background-with-flames-orange-tones_1098061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moving-flames-black-background_5204509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close-up-swirling-fire_192551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freepik.com/free-photo/moving-flames-black-background_5204509.htm" TargetMode="External"/><Relationship Id="rId11" Type="http://schemas.openxmlformats.org/officeDocument/2006/relationships/hyperlink" Target="https://www.freepik.com/free-photo/close-up-swirling-fire_1925513.htm" TargetMode="External"/><Relationship Id="rId5" Type="http://schemas.openxmlformats.org/officeDocument/2006/relationships/hyperlink" Target="https://www.freepik.com/free-photo/lovely-flaming-candles_221018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raging-blaze-fire_193513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amping-fire-burning-night_496865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raging-blaze-fire_1935131.ht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>
            <a:spLocks noGrp="1"/>
          </p:cNvSpPr>
          <p:nvPr>
            <p:ph type="ctrTitle"/>
          </p:nvPr>
        </p:nvSpPr>
        <p:spPr>
          <a:xfrm>
            <a:off x="4976800" y="1653025"/>
            <a:ext cx="40632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AnalyziNG and predicting WILDFIRES</a:t>
            </a:r>
            <a:endParaRPr sz="4000" dirty="0">
              <a:solidFill>
                <a:schemeClr val="accent2"/>
              </a:solidFill>
            </a:endParaRPr>
          </a:p>
        </p:txBody>
      </p:sp>
      <p:sp>
        <p:nvSpPr>
          <p:cNvPr id="159" name="Google Shape;159;p37"/>
          <p:cNvSpPr txBox="1">
            <a:spLocks noGrp="1"/>
          </p:cNvSpPr>
          <p:nvPr>
            <p:ph type="subTitle" idx="1"/>
          </p:nvPr>
        </p:nvSpPr>
        <p:spPr>
          <a:xfrm>
            <a:off x="5668150" y="3312325"/>
            <a:ext cx="26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2</a:t>
            </a:r>
            <a:r>
              <a:rPr lang="en" dirty="0" smtClean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Celina E., Kent R., Pankaj S., Sujatha</a:t>
            </a:r>
            <a:endParaRPr lang="en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>
            <a:spLocks noGrp="1"/>
          </p:cNvSpPr>
          <p:nvPr>
            <p:ph type="title"/>
          </p:nvPr>
        </p:nvSpPr>
        <p:spPr>
          <a:xfrm>
            <a:off x="5541350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199" name="Google Shape;199;p42"/>
          <p:cNvSpPr txBox="1">
            <a:spLocks noGrp="1"/>
          </p:cNvSpPr>
          <p:nvPr>
            <p:ph type="title" idx="2"/>
          </p:nvPr>
        </p:nvSpPr>
        <p:spPr>
          <a:xfrm>
            <a:off x="5541350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5541350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body" idx="1"/>
          </p:nvPr>
        </p:nvSpPr>
        <p:spPr>
          <a:xfrm>
            <a:off x="889000" y="1447531"/>
            <a:ext cx="41820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TO DIVIDE THE CONTENT</a:t>
            </a:r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title" idx="2"/>
          </p:nvPr>
        </p:nvSpPr>
        <p:spPr>
          <a:xfrm>
            <a:off x="1693325" y="3037725"/>
            <a:ext cx="2237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subTitle" idx="1"/>
          </p:nvPr>
        </p:nvSpPr>
        <p:spPr>
          <a:xfrm>
            <a:off x="1693325" y="3360375"/>
            <a:ext cx="22371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 idx="3"/>
          </p:nvPr>
        </p:nvSpPr>
        <p:spPr>
          <a:xfrm>
            <a:off x="5213575" y="3037725"/>
            <a:ext cx="2237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subTitle" idx="4"/>
          </p:nvPr>
        </p:nvSpPr>
        <p:spPr>
          <a:xfrm>
            <a:off x="5213575" y="3360375"/>
            <a:ext cx="22371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16" name="Google Shape;216;p44"/>
          <p:cNvSpPr/>
          <p:nvPr/>
        </p:nvSpPr>
        <p:spPr>
          <a:xfrm>
            <a:off x="2390225" y="185807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4"/>
          <p:cNvSpPr/>
          <p:nvPr/>
        </p:nvSpPr>
        <p:spPr>
          <a:xfrm>
            <a:off x="5910475" y="185807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4"/>
          <p:cNvSpPr/>
          <p:nvPr/>
        </p:nvSpPr>
        <p:spPr>
          <a:xfrm>
            <a:off x="2581352" y="2095451"/>
            <a:ext cx="461049" cy="368551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4"/>
          <p:cNvGrpSpPr/>
          <p:nvPr/>
        </p:nvGrpSpPr>
        <p:grpSpPr>
          <a:xfrm>
            <a:off x="6185247" y="2065153"/>
            <a:ext cx="293756" cy="429141"/>
            <a:chOff x="3662144" y="4135505"/>
            <a:chExt cx="232955" cy="340318"/>
          </a:xfrm>
        </p:grpSpPr>
        <p:sp>
          <p:nvSpPr>
            <p:cNvPr id="220" name="Google Shape;220;p44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4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4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4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subTitle" idx="1"/>
          </p:nvPr>
        </p:nvSpPr>
        <p:spPr>
          <a:xfrm>
            <a:off x="1106450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2"/>
          </p:nvPr>
        </p:nvSpPr>
        <p:spPr>
          <a:xfrm>
            <a:off x="1106450" y="1899875"/>
            <a:ext cx="3620100" cy="24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an item from your list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an item from your list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an item from your list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an item from your list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This is an item from your list</a:t>
            </a:r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POINTS ARE VERY USEFUL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USE THREE COLUMNS</a:t>
            </a: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title" idx="2"/>
          </p:nvPr>
        </p:nvSpPr>
        <p:spPr>
          <a:xfrm>
            <a:off x="1252854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1252854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/>
          </a:p>
        </p:txBody>
      </p:sp>
      <p:cxnSp>
        <p:nvCxnSpPr>
          <p:cNvPr id="238" name="Google Shape;238;p46"/>
          <p:cNvCxnSpPr>
            <a:endCxn id="237" idx="0"/>
          </p:cNvCxnSpPr>
          <p:nvPr/>
        </p:nvCxnSpPr>
        <p:spPr>
          <a:xfrm>
            <a:off x="2267004" y="2052018"/>
            <a:ext cx="0" cy="1593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6"/>
          <p:cNvCxnSpPr>
            <a:stCxn id="240" idx="2"/>
            <a:endCxn id="241" idx="0"/>
          </p:cNvCxnSpPr>
          <p:nvPr/>
        </p:nvCxnSpPr>
        <p:spPr>
          <a:xfrm>
            <a:off x="4572000" y="2051925"/>
            <a:ext cx="0" cy="1593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46"/>
          <p:cNvCxnSpPr>
            <a:stCxn id="243" idx="2"/>
            <a:endCxn id="244" idx="0"/>
          </p:cNvCxnSpPr>
          <p:nvPr/>
        </p:nvCxnSpPr>
        <p:spPr>
          <a:xfrm>
            <a:off x="6876996" y="2051925"/>
            <a:ext cx="0" cy="1593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6"/>
          <p:cNvSpPr txBox="1">
            <a:spLocks noGrp="1"/>
          </p:cNvSpPr>
          <p:nvPr>
            <p:ph type="title" idx="3"/>
          </p:nvPr>
        </p:nvSpPr>
        <p:spPr>
          <a:xfrm>
            <a:off x="3557850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41" name="Google Shape;241;p46"/>
          <p:cNvSpPr txBox="1">
            <a:spLocks noGrp="1"/>
          </p:cNvSpPr>
          <p:nvPr>
            <p:ph type="subTitle" idx="4"/>
          </p:nvPr>
        </p:nvSpPr>
        <p:spPr>
          <a:xfrm>
            <a:off x="3557850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title" idx="5"/>
          </p:nvPr>
        </p:nvSpPr>
        <p:spPr>
          <a:xfrm>
            <a:off x="5862846" y="1666125"/>
            <a:ext cx="2028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subTitle" idx="6"/>
          </p:nvPr>
        </p:nvSpPr>
        <p:spPr>
          <a:xfrm>
            <a:off x="5862846" y="3645618"/>
            <a:ext cx="20283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gas giant is composed of hydrogen and also helium</a:t>
            </a: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1845350" y="2427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4150350" y="2427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455350" y="2427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6"/>
          <p:cNvSpPr/>
          <p:nvPr/>
        </p:nvSpPr>
        <p:spPr>
          <a:xfrm>
            <a:off x="6716926" y="2705025"/>
            <a:ext cx="362128" cy="287503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46"/>
          <p:cNvGrpSpPr/>
          <p:nvPr/>
        </p:nvGrpSpPr>
        <p:grpSpPr>
          <a:xfrm>
            <a:off x="2106914" y="2665973"/>
            <a:ext cx="320169" cy="365624"/>
            <a:chOff x="1133133" y="3351922"/>
            <a:chExt cx="313984" cy="358560"/>
          </a:xfrm>
        </p:grpSpPr>
        <p:sp>
          <p:nvSpPr>
            <p:cNvPr id="250" name="Google Shape;250;p46"/>
            <p:cNvSpPr/>
            <p:nvPr/>
          </p:nvSpPr>
          <p:spPr>
            <a:xfrm>
              <a:off x="1133133" y="3351922"/>
              <a:ext cx="313984" cy="358560"/>
            </a:xfrm>
            <a:custGeom>
              <a:avLst/>
              <a:gdLst/>
              <a:ahLst/>
              <a:cxnLst/>
              <a:rect l="l" t="t" r="r" b="b"/>
              <a:pathLst>
                <a:path w="9812" h="11205" extrusionOk="0">
                  <a:moveTo>
                    <a:pt x="1251" y="4025"/>
                  </a:moveTo>
                  <a:cubicBezTo>
                    <a:pt x="1548" y="4025"/>
                    <a:pt x="1787" y="4263"/>
                    <a:pt x="1787" y="4561"/>
                  </a:cubicBezTo>
                  <a:lnTo>
                    <a:pt x="1787" y="7704"/>
                  </a:lnTo>
                  <a:cubicBezTo>
                    <a:pt x="1787" y="7990"/>
                    <a:pt x="2013" y="8204"/>
                    <a:pt x="2287" y="8204"/>
                  </a:cubicBezTo>
                  <a:lnTo>
                    <a:pt x="3001" y="8204"/>
                  </a:lnTo>
                  <a:lnTo>
                    <a:pt x="3001" y="9300"/>
                  </a:lnTo>
                  <a:lnTo>
                    <a:pt x="1775" y="9300"/>
                  </a:lnTo>
                  <a:cubicBezTo>
                    <a:pt x="1191" y="9300"/>
                    <a:pt x="715" y="8823"/>
                    <a:pt x="715" y="8240"/>
                  </a:cubicBezTo>
                  <a:lnTo>
                    <a:pt x="715" y="4561"/>
                  </a:lnTo>
                  <a:cubicBezTo>
                    <a:pt x="715" y="4263"/>
                    <a:pt x="953" y="4025"/>
                    <a:pt x="1251" y="4025"/>
                  </a:cubicBezTo>
                  <a:close/>
                  <a:moveTo>
                    <a:pt x="4906" y="1"/>
                  </a:moveTo>
                  <a:cubicBezTo>
                    <a:pt x="4823" y="1"/>
                    <a:pt x="4739" y="84"/>
                    <a:pt x="4739" y="167"/>
                  </a:cubicBezTo>
                  <a:lnTo>
                    <a:pt x="4739" y="548"/>
                  </a:lnTo>
                  <a:cubicBezTo>
                    <a:pt x="4346" y="572"/>
                    <a:pt x="3965" y="739"/>
                    <a:pt x="3668" y="989"/>
                  </a:cubicBezTo>
                  <a:lnTo>
                    <a:pt x="3406" y="727"/>
                  </a:lnTo>
                  <a:cubicBezTo>
                    <a:pt x="3376" y="697"/>
                    <a:pt x="3334" y="682"/>
                    <a:pt x="3291" y="682"/>
                  </a:cubicBezTo>
                  <a:cubicBezTo>
                    <a:pt x="3248" y="682"/>
                    <a:pt x="3203" y="697"/>
                    <a:pt x="3168" y="727"/>
                  </a:cubicBezTo>
                  <a:cubicBezTo>
                    <a:pt x="3108" y="787"/>
                    <a:pt x="3108" y="882"/>
                    <a:pt x="3168" y="965"/>
                  </a:cubicBezTo>
                  <a:lnTo>
                    <a:pt x="3430" y="1227"/>
                  </a:lnTo>
                  <a:cubicBezTo>
                    <a:pt x="3180" y="1525"/>
                    <a:pt x="3037" y="1882"/>
                    <a:pt x="2989" y="2299"/>
                  </a:cubicBezTo>
                  <a:lnTo>
                    <a:pt x="2620" y="2299"/>
                  </a:lnTo>
                  <a:cubicBezTo>
                    <a:pt x="2525" y="2299"/>
                    <a:pt x="2453" y="2370"/>
                    <a:pt x="2453" y="2465"/>
                  </a:cubicBezTo>
                  <a:cubicBezTo>
                    <a:pt x="2453" y="2549"/>
                    <a:pt x="2525" y="2632"/>
                    <a:pt x="2620" y="2632"/>
                  </a:cubicBezTo>
                  <a:lnTo>
                    <a:pt x="2977" y="2632"/>
                  </a:lnTo>
                  <a:lnTo>
                    <a:pt x="2977" y="3704"/>
                  </a:lnTo>
                  <a:lnTo>
                    <a:pt x="2620" y="3704"/>
                  </a:lnTo>
                  <a:cubicBezTo>
                    <a:pt x="2525" y="3704"/>
                    <a:pt x="2453" y="3775"/>
                    <a:pt x="2453" y="3858"/>
                  </a:cubicBezTo>
                  <a:cubicBezTo>
                    <a:pt x="2453" y="3954"/>
                    <a:pt x="2525" y="4025"/>
                    <a:pt x="2620" y="4025"/>
                  </a:cubicBezTo>
                  <a:lnTo>
                    <a:pt x="2977" y="4025"/>
                  </a:lnTo>
                  <a:lnTo>
                    <a:pt x="2977" y="5097"/>
                  </a:lnTo>
                  <a:lnTo>
                    <a:pt x="2620" y="5097"/>
                  </a:lnTo>
                  <a:cubicBezTo>
                    <a:pt x="2525" y="5097"/>
                    <a:pt x="2453" y="5168"/>
                    <a:pt x="2453" y="5263"/>
                  </a:cubicBezTo>
                  <a:cubicBezTo>
                    <a:pt x="2453" y="5347"/>
                    <a:pt x="2525" y="5430"/>
                    <a:pt x="2620" y="5430"/>
                  </a:cubicBezTo>
                  <a:lnTo>
                    <a:pt x="2977" y="5430"/>
                  </a:lnTo>
                  <a:lnTo>
                    <a:pt x="2977" y="6502"/>
                  </a:lnTo>
                  <a:lnTo>
                    <a:pt x="2620" y="6502"/>
                  </a:lnTo>
                  <a:cubicBezTo>
                    <a:pt x="2525" y="6502"/>
                    <a:pt x="2453" y="6573"/>
                    <a:pt x="2453" y="6656"/>
                  </a:cubicBezTo>
                  <a:cubicBezTo>
                    <a:pt x="2453" y="6752"/>
                    <a:pt x="2525" y="6823"/>
                    <a:pt x="2620" y="6823"/>
                  </a:cubicBezTo>
                  <a:lnTo>
                    <a:pt x="2977" y="6823"/>
                  </a:lnTo>
                  <a:lnTo>
                    <a:pt x="2977" y="7895"/>
                  </a:lnTo>
                  <a:lnTo>
                    <a:pt x="2263" y="7895"/>
                  </a:lnTo>
                  <a:cubicBezTo>
                    <a:pt x="2156" y="7895"/>
                    <a:pt x="2084" y="7811"/>
                    <a:pt x="2084" y="7716"/>
                  </a:cubicBezTo>
                  <a:lnTo>
                    <a:pt x="2084" y="7359"/>
                  </a:lnTo>
                  <a:lnTo>
                    <a:pt x="2263" y="7359"/>
                  </a:lnTo>
                  <a:cubicBezTo>
                    <a:pt x="2346" y="7359"/>
                    <a:pt x="2418" y="7287"/>
                    <a:pt x="2418" y="7192"/>
                  </a:cubicBezTo>
                  <a:cubicBezTo>
                    <a:pt x="2418" y="7109"/>
                    <a:pt x="2346" y="7037"/>
                    <a:pt x="2263" y="7037"/>
                  </a:cubicBezTo>
                  <a:lnTo>
                    <a:pt x="2084" y="7037"/>
                  </a:lnTo>
                  <a:lnTo>
                    <a:pt x="2084" y="6144"/>
                  </a:lnTo>
                  <a:lnTo>
                    <a:pt x="2263" y="6144"/>
                  </a:lnTo>
                  <a:cubicBezTo>
                    <a:pt x="2346" y="6144"/>
                    <a:pt x="2418" y="6061"/>
                    <a:pt x="2418" y="5978"/>
                  </a:cubicBezTo>
                  <a:cubicBezTo>
                    <a:pt x="2418" y="5882"/>
                    <a:pt x="2346" y="5811"/>
                    <a:pt x="2263" y="5811"/>
                  </a:cubicBezTo>
                  <a:lnTo>
                    <a:pt x="2084" y="5811"/>
                  </a:lnTo>
                  <a:lnTo>
                    <a:pt x="2084" y="4918"/>
                  </a:lnTo>
                  <a:lnTo>
                    <a:pt x="2263" y="4918"/>
                  </a:lnTo>
                  <a:cubicBezTo>
                    <a:pt x="2346" y="4918"/>
                    <a:pt x="2418" y="4847"/>
                    <a:pt x="2418" y="4751"/>
                  </a:cubicBezTo>
                  <a:cubicBezTo>
                    <a:pt x="2418" y="4668"/>
                    <a:pt x="2346" y="4597"/>
                    <a:pt x="2263" y="4597"/>
                  </a:cubicBezTo>
                  <a:lnTo>
                    <a:pt x="2084" y="4597"/>
                  </a:lnTo>
                  <a:lnTo>
                    <a:pt x="2084" y="4573"/>
                  </a:lnTo>
                  <a:cubicBezTo>
                    <a:pt x="2084" y="4156"/>
                    <a:pt x="1787" y="3799"/>
                    <a:pt x="1382" y="3727"/>
                  </a:cubicBezTo>
                  <a:lnTo>
                    <a:pt x="1382" y="3525"/>
                  </a:lnTo>
                  <a:cubicBezTo>
                    <a:pt x="1382" y="3430"/>
                    <a:pt x="1310" y="3358"/>
                    <a:pt x="1215" y="3358"/>
                  </a:cubicBezTo>
                  <a:cubicBezTo>
                    <a:pt x="1132" y="3358"/>
                    <a:pt x="1048" y="3430"/>
                    <a:pt x="1048" y="3525"/>
                  </a:cubicBezTo>
                  <a:lnTo>
                    <a:pt x="1048" y="3727"/>
                  </a:lnTo>
                  <a:cubicBezTo>
                    <a:pt x="655" y="3799"/>
                    <a:pt x="358" y="4156"/>
                    <a:pt x="358" y="4573"/>
                  </a:cubicBezTo>
                  <a:lnTo>
                    <a:pt x="358" y="4597"/>
                  </a:lnTo>
                  <a:lnTo>
                    <a:pt x="179" y="4597"/>
                  </a:lnTo>
                  <a:cubicBezTo>
                    <a:pt x="84" y="4597"/>
                    <a:pt x="13" y="4668"/>
                    <a:pt x="13" y="4751"/>
                  </a:cubicBezTo>
                  <a:cubicBezTo>
                    <a:pt x="13" y="4847"/>
                    <a:pt x="84" y="4918"/>
                    <a:pt x="179" y="4918"/>
                  </a:cubicBezTo>
                  <a:lnTo>
                    <a:pt x="358" y="4918"/>
                  </a:lnTo>
                  <a:lnTo>
                    <a:pt x="358" y="5811"/>
                  </a:lnTo>
                  <a:lnTo>
                    <a:pt x="179" y="5811"/>
                  </a:lnTo>
                  <a:cubicBezTo>
                    <a:pt x="84" y="5811"/>
                    <a:pt x="13" y="5882"/>
                    <a:pt x="13" y="5978"/>
                  </a:cubicBezTo>
                  <a:cubicBezTo>
                    <a:pt x="13" y="6061"/>
                    <a:pt x="84" y="6144"/>
                    <a:pt x="179" y="6144"/>
                  </a:cubicBezTo>
                  <a:lnTo>
                    <a:pt x="358" y="6144"/>
                  </a:lnTo>
                  <a:lnTo>
                    <a:pt x="358" y="7037"/>
                  </a:lnTo>
                  <a:lnTo>
                    <a:pt x="179" y="7037"/>
                  </a:lnTo>
                  <a:cubicBezTo>
                    <a:pt x="84" y="7037"/>
                    <a:pt x="13" y="7109"/>
                    <a:pt x="13" y="7192"/>
                  </a:cubicBezTo>
                  <a:cubicBezTo>
                    <a:pt x="13" y="7287"/>
                    <a:pt x="84" y="7359"/>
                    <a:pt x="179" y="7359"/>
                  </a:cubicBezTo>
                  <a:lnTo>
                    <a:pt x="358" y="7359"/>
                  </a:lnTo>
                  <a:lnTo>
                    <a:pt x="358" y="8240"/>
                  </a:lnTo>
                  <a:lnTo>
                    <a:pt x="358" y="8252"/>
                  </a:lnTo>
                  <a:lnTo>
                    <a:pt x="155" y="8252"/>
                  </a:lnTo>
                  <a:cubicBezTo>
                    <a:pt x="72" y="8252"/>
                    <a:pt x="1" y="8323"/>
                    <a:pt x="1" y="8418"/>
                  </a:cubicBezTo>
                  <a:cubicBezTo>
                    <a:pt x="1" y="8502"/>
                    <a:pt x="72" y="8585"/>
                    <a:pt x="155" y="8585"/>
                  </a:cubicBezTo>
                  <a:lnTo>
                    <a:pt x="382" y="8585"/>
                  </a:lnTo>
                  <a:cubicBezTo>
                    <a:pt x="536" y="9180"/>
                    <a:pt x="1084" y="9621"/>
                    <a:pt x="1727" y="9621"/>
                  </a:cubicBezTo>
                  <a:lnTo>
                    <a:pt x="2953" y="9621"/>
                  </a:lnTo>
                  <a:lnTo>
                    <a:pt x="2953" y="11038"/>
                  </a:lnTo>
                  <a:cubicBezTo>
                    <a:pt x="2953" y="11121"/>
                    <a:pt x="3037" y="11205"/>
                    <a:pt x="3120" y="11205"/>
                  </a:cubicBezTo>
                  <a:cubicBezTo>
                    <a:pt x="3215" y="11205"/>
                    <a:pt x="3287" y="11121"/>
                    <a:pt x="3287" y="11038"/>
                  </a:cubicBezTo>
                  <a:lnTo>
                    <a:pt x="3287" y="2477"/>
                  </a:lnTo>
                  <a:cubicBezTo>
                    <a:pt x="3287" y="1596"/>
                    <a:pt x="4001" y="906"/>
                    <a:pt x="4858" y="906"/>
                  </a:cubicBezTo>
                  <a:cubicBezTo>
                    <a:pt x="5728" y="906"/>
                    <a:pt x="6442" y="1620"/>
                    <a:pt x="6442" y="2477"/>
                  </a:cubicBezTo>
                  <a:lnTo>
                    <a:pt x="6442" y="5454"/>
                  </a:lnTo>
                  <a:cubicBezTo>
                    <a:pt x="6442" y="5549"/>
                    <a:pt x="6513" y="5621"/>
                    <a:pt x="6609" y="5621"/>
                  </a:cubicBezTo>
                  <a:cubicBezTo>
                    <a:pt x="6692" y="5621"/>
                    <a:pt x="6775" y="5549"/>
                    <a:pt x="6775" y="5454"/>
                  </a:cubicBezTo>
                  <a:lnTo>
                    <a:pt x="6775" y="5442"/>
                  </a:lnTo>
                  <a:lnTo>
                    <a:pt x="7490" y="5442"/>
                  </a:lnTo>
                  <a:cubicBezTo>
                    <a:pt x="7764" y="5442"/>
                    <a:pt x="7990" y="5216"/>
                    <a:pt x="7990" y="4930"/>
                  </a:cubicBezTo>
                  <a:lnTo>
                    <a:pt x="7990" y="3192"/>
                  </a:lnTo>
                  <a:cubicBezTo>
                    <a:pt x="7990" y="2894"/>
                    <a:pt x="8228" y="2656"/>
                    <a:pt x="8526" y="2656"/>
                  </a:cubicBezTo>
                  <a:cubicBezTo>
                    <a:pt x="8823" y="2656"/>
                    <a:pt x="9061" y="2894"/>
                    <a:pt x="9061" y="3192"/>
                  </a:cubicBezTo>
                  <a:lnTo>
                    <a:pt x="9061" y="5466"/>
                  </a:lnTo>
                  <a:cubicBezTo>
                    <a:pt x="9061" y="6049"/>
                    <a:pt x="8585" y="6525"/>
                    <a:pt x="8002" y="6525"/>
                  </a:cubicBezTo>
                  <a:lnTo>
                    <a:pt x="6775" y="6525"/>
                  </a:lnTo>
                  <a:lnTo>
                    <a:pt x="6775" y="6144"/>
                  </a:lnTo>
                  <a:cubicBezTo>
                    <a:pt x="6775" y="6049"/>
                    <a:pt x="6692" y="5978"/>
                    <a:pt x="6609" y="5978"/>
                  </a:cubicBezTo>
                  <a:cubicBezTo>
                    <a:pt x="6513" y="5978"/>
                    <a:pt x="6442" y="6049"/>
                    <a:pt x="6442" y="6144"/>
                  </a:cubicBezTo>
                  <a:lnTo>
                    <a:pt x="6442" y="11038"/>
                  </a:lnTo>
                  <a:cubicBezTo>
                    <a:pt x="6442" y="11121"/>
                    <a:pt x="6513" y="11205"/>
                    <a:pt x="6609" y="11205"/>
                  </a:cubicBezTo>
                  <a:cubicBezTo>
                    <a:pt x="6692" y="11205"/>
                    <a:pt x="6775" y="11121"/>
                    <a:pt x="6775" y="11038"/>
                  </a:cubicBezTo>
                  <a:lnTo>
                    <a:pt x="6775" y="9621"/>
                  </a:lnTo>
                  <a:lnTo>
                    <a:pt x="7132" y="9621"/>
                  </a:lnTo>
                  <a:cubicBezTo>
                    <a:pt x="7216" y="9621"/>
                    <a:pt x="7287" y="9550"/>
                    <a:pt x="7287" y="9454"/>
                  </a:cubicBezTo>
                  <a:cubicBezTo>
                    <a:pt x="7287" y="9371"/>
                    <a:pt x="7216" y="9300"/>
                    <a:pt x="7132" y="9300"/>
                  </a:cubicBezTo>
                  <a:lnTo>
                    <a:pt x="6775" y="9300"/>
                  </a:lnTo>
                  <a:lnTo>
                    <a:pt x="6775" y="8228"/>
                  </a:lnTo>
                  <a:lnTo>
                    <a:pt x="7132" y="8228"/>
                  </a:lnTo>
                  <a:cubicBezTo>
                    <a:pt x="7216" y="8228"/>
                    <a:pt x="7287" y="8145"/>
                    <a:pt x="7287" y="8061"/>
                  </a:cubicBezTo>
                  <a:cubicBezTo>
                    <a:pt x="7287" y="7966"/>
                    <a:pt x="7216" y="7895"/>
                    <a:pt x="7132" y="7895"/>
                  </a:cubicBezTo>
                  <a:lnTo>
                    <a:pt x="6775" y="7895"/>
                  </a:lnTo>
                  <a:lnTo>
                    <a:pt x="6775" y="6823"/>
                  </a:lnTo>
                  <a:lnTo>
                    <a:pt x="8002" y="6823"/>
                  </a:lnTo>
                  <a:cubicBezTo>
                    <a:pt x="8585" y="6823"/>
                    <a:pt x="9097" y="6466"/>
                    <a:pt x="9299" y="5942"/>
                  </a:cubicBezTo>
                  <a:lnTo>
                    <a:pt x="9585" y="5942"/>
                  </a:lnTo>
                  <a:cubicBezTo>
                    <a:pt x="9669" y="5942"/>
                    <a:pt x="9752" y="5871"/>
                    <a:pt x="9752" y="5775"/>
                  </a:cubicBezTo>
                  <a:cubicBezTo>
                    <a:pt x="9811" y="5704"/>
                    <a:pt x="9728" y="5632"/>
                    <a:pt x="9645" y="5632"/>
                  </a:cubicBezTo>
                  <a:lnTo>
                    <a:pt x="9454" y="5632"/>
                  </a:lnTo>
                  <a:cubicBezTo>
                    <a:pt x="9466" y="5573"/>
                    <a:pt x="9466" y="5513"/>
                    <a:pt x="9466" y="5454"/>
                  </a:cubicBezTo>
                  <a:lnTo>
                    <a:pt x="9466" y="4739"/>
                  </a:lnTo>
                  <a:lnTo>
                    <a:pt x="9645" y="4739"/>
                  </a:lnTo>
                  <a:cubicBezTo>
                    <a:pt x="9728" y="4739"/>
                    <a:pt x="9811" y="4668"/>
                    <a:pt x="9811" y="4573"/>
                  </a:cubicBezTo>
                  <a:cubicBezTo>
                    <a:pt x="9811" y="4489"/>
                    <a:pt x="9728" y="4418"/>
                    <a:pt x="9645" y="4418"/>
                  </a:cubicBezTo>
                  <a:lnTo>
                    <a:pt x="9466" y="4418"/>
                  </a:lnTo>
                  <a:lnTo>
                    <a:pt x="9466" y="3525"/>
                  </a:lnTo>
                  <a:lnTo>
                    <a:pt x="9645" y="3525"/>
                  </a:lnTo>
                  <a:cubicBezTo>
                    <a:pt x="9728" y="3525"/>
                    <a:pt x="9811" y="3442"/>
                    <a:pt x="9811" y="3358"/>
                  </a:cubicBezTo>
                  <a:cubicBezTo>
                    <a:pt x="9811" y="3263"/>
                    <a:pt x="9728" y="3192"/>
                    <a:pt x="9645" y="3192"/>
                  </a:cubicBezTo>
                  <a:lnTo>
                    <a:pt x="9466" y="3192"/>
                  </a:lnTo>
                  <a:lnTo>
                    <a:pt x="9466" y="3180"/>
                  </a:lnTo>
                  <a:cubicBezTo>
                    <a:pt x="9466" y="2763"/>
                    <a:pt x="9168" y="2406"/>
                    <a:pt x="8764" y="2322"/>
                  </a:cubicBezTo>
                  <a:lnTo>
                    <a:pt x="8764" y="2120"/>
                  </a:lnTo>
                  <a:cubicBezTo>
                    <a:pt x="8764" y="2037"/>
                    <a:pt x="8692" y="1953"/>
                    <a:pt x="8597" y="1953"/>
                  </a:cubicBezTo>
                  <a:cubicBezTo>
                    <a:pt x="8514" y="1953"/>
                    <a:pt x="8430" y="2037"/>
                    <a:pt x="8430" y="2120"/>
                  </a:cubicBezTo>
                  <a:lnTo>
                    <a:pt x="8430" y="2334"/>
                  </a:lnTo>
                  <a:cubicBezTo>
                    <a:pt x="8037" y="2406"/>
                    <a:pt x="7740" y="2763"/>
                    <a:pt x="7740" y="3180"/>
                  </a:cubicBezTo>
                  <a:lnTo>
                    <a:pt x="7740" y="3192"/>
                  </a:lnTo>
                  <a:lnTo>
                    <a:pt x="7561" y="3192"/>
                  </a:lnTo>
                  <a:cubicBezTo>
                    <a:pt x="7466" y="3192"/>
                    <a:pt x="7394" y="3263"/>
                    <a:pt x="7394" y="3358"/>
                  </a:cubicBezTo>
                  <a:cubicBezTo>
                    <a:pt x="7394" y="3442"/>
                    <a:pt x="7466" y="3525"/>
                    <a:pt x="7561" y="3525"/>
                  </a:cubicBezTo>
                  <a:lnTo>
                    <a:pt x="7740" y="3525"/>
                  </a:lnTo>
                  <a:lnTo>
                    <a:pt x="7740" y="4418"/>
                  </a:lnTo>
                  <a:lnTo>
                    <a:pt x="7561" y="4418"/>
                  </a:lnTo>
                  <a:cubicBezTo>
                    <a:pt x="7466" y="4418"/>
                    <a:pt x="7394" y="4489"/>
                    <a:pt x="7394" y="4573"/>
                  </a:cubicBezTo>
                  <a:cubicBezTo>
                    <a:pt x="7394" y="4668"/>
                    <a:pt x="7466" y="4739"/>
                    <a:pt x="7561" y="4739"/>
                  </a:cubicBezTo>
                  <a:lnTo>
                    <a:pt x="7740" y="4739"/>
                  </a:lnTo>
                  <a:lnTo>
                    <a:pt x="7740" y="4918"/>
                  </a:lnTo>
                  <a:cubicBezTo>
                    <a:pt x="7740" y="5025"/>
                    <a:pt x="7644" y="5097"/>
                    <a:pt x="7561" y="5097"/>
                  </a:cubicBezTo>
                  <a:lnTo>
                    <a:pt x="6847" y="5097"/>
                  </a:lnTo>
                  <a:lnTo>
                    <a:pt x="6847" y="4025"/>
                  </a:lnTo>
                  <a:lnTo>
                    <a:pt x="7204" y="4025"/>
                  </a:lnTo>
                  <a:cubicBezTo>
                    <a:pt x="7287" y="4025"/>
                    <a:pt x="7371" y="3954"/>
                    <a:pt x="7371" y="3858"/>
                  </a:cubicBezTo>
                  <a:cubicBezTo>
                    <a:pt x="7371" y="3775"/>
                    <a:pt x="7287" y="3704"/>
                    <a:pt x="7204" y="3704"/>
                  </a:cubicBezTo>
                  <a:lnTo>
                    <a:pt x="6847" y="3704"/>
                  </a:lnTo>
                  <a:lnTo>
                    <a:pt x="6847" y="2632"/>
                  </a:lnTo>
                  <a:lnTo>
                    <a:pt x="7204" y="2632"/>
                  </a:lnTo>
                  <a:cubicBezTo>
                    <a:pt x="7287" y="2632"/>
                    <a:pt x="7371" y="2549"/>
                    <a:pt x="7371" y="2465"/>
                  </a:cubicBezTo>
                  <a:cubicBezTo>
                    <a:pt x="7371" y="2370"/>
                    <a:pt x="7287" y="2299"/>
                    <a:pt x="7204" y="2299"/>
                  </a:cubicBezTo>
                  <a:lnTo>
                    <a:pt x="6823" y="2299"/>
                  </a:lnTo>
                  <a:cubicBezTo>
                    <a:pt x="6799" y="1894"/>
                    <a:pt x="6632" y="1525"/>
                    <a:pt x="6382" y="1227"/>
                  </a:cubicBezTo>
                  <a:lnTo>
                    <a:pt x="6644" y="965"/>
                  </a:lnTo>
                  <a:cubicBezTo>
                    <a:pt x="6704" y="906"/>
                    <a:pt x="6704" y="798"/>
                    <a:pt x="6644" y="727"/>
                  </a:cubicBezTo>
                  <a:cubicBezTo>
                    <a:pt x="6621" y="697"/>
                    <a:pt x="6582" y="682"/>
                    <a:pt x="6539" y="682"/>
                  </a:cubicBezTo>
                  <a:cubicBezTo>
                    <a:pt x="6495" y="682"/>
                    <a:pt x="6448" y="697"/>
                    <a:pt x="6406" y="727"/>
                  </a:cubicBezTo>
                  <a:lnTo>
                    <a:pt x="6144" y="989"/>
                  </a:lnTo>
                  <a:cubicBezTo>
                    <a:pt x="5847" y="739"/>
                    <a:pt x="5478" y="584"/>
                    <a:pt x="5073" y="548"/>
                  </a:cubicBezTo>
                  <a:lnTo>
                    <a:pt x="5073" y="167"/>
                  </a:lnTo>
                  <a:cubicBezTo>
                    <a:pt x="5073" y="84"/>
                    <a:pt x="5001" y="1"/>
                    <a:pt x="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1285549" y="3414418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6"/>
            <p:cNvSpPr/>
            <p:nvPr/>
          </p:nvSpPr>
          <p:spPr>
            <a:xfrm>
              <a:off x="1285549" y="3459378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6"/>
            <p:cNvSpPr/>
            <p:nvPr/>
          </p:nvSpPr>
          <p:spPr>
            <a:xfrm>
              <a:off x="1285549" y="3503954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167821" y="3498226"/>
              <a:ext cx="10688" cy="16416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33" y="441"/>
                    <a:pt x="333" y="346"/>
                  </a:cubicBezTo>
                  <a:lnTo>
                    <a:pt x="333" y="167"/>
                  </a:lnTo>
                  <a:cubicBezTo>
                    <a:pt x="333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6"/>
            <p:cNvSpPr/>
            <p:nvPr/>
          </p:nvSpPr>
          <p:spPr>
            <a:xfrm>
              <a:off x="1167821" y="353749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5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6"/>
            <p:cNvSpPr/>
            <p:nvPr/>
          </p:nvSpPr>
          <p:spPr>
            <a:xfrm>
              <a:off x="1167821" y="3577106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34"/>
                  </a:cubicBezTo>
                  <a:lnTo>
                    <a:pt x="333" y="155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1402509" y="3493266"/>
              <a:ext cx="10688" cy="16064"/>
            </a:xfrm>
            <a:custGeom>
              <a:avLst/>
              <a:gdLst/>
              <a:ahLst/>
              <a:cxnLst/>
              <a:rect l="l" t="t" r="r" b="b"/>
              <a:pathLst>
                <a:path w="334" h="502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30"/>
                    <a:pt x="72" y="501"/>
                    <a:pt x="167" y="501"/>
                  </a:cubicBezTo>
                  <a:cubicBezTo>
                    <a:pt x="262" y="501"/>
                    <a:pt x="334" y="430"/>
                    <a:pt x="334" y="334"/>
                  </a:cubicBezTo>
                  <a:lnTo>
                    <a:pt x="334" y="156"/>
                  </a:lnTo>
                  <a:cubicBezTo>
                    <a:pt x="334" y="61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1393357" y="3526898"/>
              <a:ext cx="15648" cy="14432"/>
            </a:xfrm>
            <a:custGeom>
              <a:avLst/>
              <a:gdLst/>
              <a:ahLst/>
              <a:cxnLst/>
              <a:rect l="l" t="t" r="r" b="b"/>
              <a:pathLst>
                <a:path w="489" h="451" extrusionOk="0">
                  <a:moveTo>
                    <a:pt x="313" y="1"/>
                  </a:moveTo>
                  <a:cubicBezTo>
                    <a:pt x="268" y="1"/>
                    <a:pt x="221" y="16"/>
                    <a:pt x="179" y="45"/>
                  </a:cubicBezTo>
                  <a:lnTo>
                    <a:pt x="60" y="164"/>
                  </a:lnTo>
                  <a:cubicBezTo>
                    <a:pt x="1" y="224"/>
                    <a:pt x="1" y="331"/>
                    <a:pt x="60" y="403"/>
                  </a:cubicBezTo>
                  <a:cubicBezTo>
                    <a:pt x="96" y="438"/>
                    <a:pt x="143" y="450"/>
                    <a:pt x="179" y="450"/>
                  </a:cubicBezTo>
                  <a:cubicBezTo>
                    <a:pt x="227" y="450"/>
                    <a:pt x="274" y="426"/>
                    <a:pt x="298" y="403"/>
                  </a:cubicBezTo>
                  <a:lnTo>
                    <a:pt x="429" y="283"/>
                  </a:lnTo>
                  <a:cubicBezTo>
                    <a:pt x="489" y="212"/>
                    <a:pt x="489" y="105"/>
                    <a:pt x="429" y="45"/>
                  </a:cubicBezTo>
                  <a:cubicBezTo>
                    <a:pt x="399" y="16"/>
                    <a:pt x="35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402509" y="3453650"/>
              <a:ext cx="10688" cy="1603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171629" y="3612306"/>
              <a:ext cx="15264" cy="14752"/>
            </a:xfrm>
            <a:custGeom>
              <a:avLst/>
              <a:gdLst/>
              <a:ahLst/>
              <a:cxnLst/>
              <a:rect l="l" t="t" r="r" b="b"/>
              <a:pathLst>
                <a:path w="477" h="461" extrusionOk="0">
                  <a:moveTo>
                    <a:pt x="179" y="0"/>
                  </a:moveTo>
                  <a:cubicBezTo>
                    <a:pt x="139" y="0"/>
                    <a:pt x="100" y="15"/>
                    <a:pt x="72" y="43"/>
                  </a:cubicBezTo>
                  <a:cubicBezTo>
                    <a:pt x="0" y="103"/>
                    <a:pt x="0" y="210"/>
                    <a:pt x="60" y="270"/>
                  </a:cubicBezTo>
                  <a:lnTo>
                    <a:pt x="179" y="401"/>
                  </a:lnTo>
                  <a:cubicBezTo>
                    <a:pt x="214" y="448"/>
                    <a:pt x="250" y="460"/>
                    <a:pt x="298" y="460"/>
                  </a:cubicBezTo>
                  <a:cubicBezTo>
                    <a:pt x="345" y="460"/>
                    <a:pt x="369" y="448"/>
                    <a:pt x="405" y="412"/>
                  </a:cubicBezTo>
                  <a:cubicBezTo>
                    <a:pt x="465" y="365"/>
                    <a:pt x="476" y="270"/>
                    <a:pt x="417" y="186"/>
                  </a:cubicBezTo>
                  <a:lnTo>
                    <a:pt x="298" y="55"/>
                  </a:lnTo>
                  <a:cubicBezTo>
                    <a:pt x="267" y="18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1285549" y="3548914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285549" y="3593490"/>
              <a:ext cx="10304" cy="27456"/>
            </a:xfrm>
            <a:custGeom>
              <a:avLst/>
              <a:gdLst/>
              <a:ahLst/>
              <a:cxnLst/>
              <a:rect l="l" t="t" r="r" b="b"/>
              <a:pathLst>
                <a:path w="322" h="858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691"/>
                  </a:lnTo>
                  <a:cubicBezTo>
                    <a:pt x="0" y="774"/>
                    <a:pt x="72" y="858"/>
                    <a:pt x="167" y="858"/>
                  </a:cubicBezTo>
                  <a:cubicBezTo>
                    <a:pt x="250" y="858"/>
                    <a:pt x="322" y="774"/>
                    <a:pt x="322" y="691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1285549" y="3638450"/>
              <a:ext cx="10304" cy="27072"/>
            </a:xfrm>
            <a:custGeom>
              <a:avLst/>
              <a:gdLst/>
              <a:ahLst/>
              <a:cxnLst/>
              <a:rect l="l" t="t" r="r" b="b"/>
              <a:pathLst>
                <a:path w="322" h="846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679"/>
                  </a:lnTo>
                  <a:cubicBezTo>
                    <a:pt x="0" y="774"/>
                    <a:pt x="72" y="846"/>
                    <a:pt x="167" y="846"/>
                  </a:cubicBezTo>
                  <a:cubicBezTo>
                    <a:pt x="250" y="846"/>
                    <a:pt x="322" y="774"/>
                    <a:pt x="322" y="679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201325" y="3627026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334" y="322"/>
                  </a:lnTo>
                  <a:cubicBezTo>
                    <a:pt x="429" y="322"/>
                    <a:pt x="501" y="250"/>
                    <a:pt x="501" y="167"/>
                  </a:cubicBezTo>
                  <a:cubicBezTo>
                    <a:pt x="501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363629" y="3537490"/>
              <a:ext cx="16032" cy="10304"/>
            </a:xfrm>
            <a:custGeom>
              <a:avLst/>
              <a:gdLst/>
              <a:ahLst/>
              <a:cxnLst/>
              <a:rect l="l" t="t" r="r" b="b"/>
              <a:pathLst>
                <a:path w="50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334" y="322"/>
                  </a:lnTo>
                  <a:cubicBezTo>
                    <a:pt x="430" y="322"/>
                    <a:pt x="501" y="250"/>
                    <a:pt x="501" y="167"/>
                  </a:cubicBezTo>
                  <a:cubicBezTo>
                    <a:pt x="501" y="7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46"/>
          <p:cNvGrpSpPr/>
          <p:nvPr/>
        </p:nvGrpSpPr>
        <p:grpSpPr>
          <a:xfrm>
            <a:off x="4441072" y="2666744"/>
            <a:ext cx="261859" cy="364057"/>
            <a:chOff x="3910637" y="3352690"/>
            <a:chExt cx="256800" cy="357024"/>
          </a:xfrm>
        </p:grpSpPr>
        <p:sp>
          <p:nvSpPr>
            <p:cNvPr id="267" name="Google Shape;267;p46"/>
            <p:cNvSpPr/>
            <p:nvPr/>
          </p:nvSpPr>
          <p:spPr>
            <a:xfrm>
              <a:off x="3910637" y="3352690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6"/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6"/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1878450" y="421150"/>
            <a:ext cx="5387100" cy="16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8"/>
          <p:cNvGrpSpPr/>
          <p:nvPr/>
        </p:nvGrpSpPr>
        <p:grpSpPr>
          <a:xfrm>
            <a:off x="-2" y="-11575"/>
            <a:ext cx="5173802" cy="5198100"/>
            <a:chOff x="-2" y="-11575"/>
            <a:chExt cx="5173802" cy="5198100"/>
          </a:xfrm>
        </p:grpSpPr>
        <p:pic>
          <p:nvPicPr>
            <p:cNvPr id="280" name="Google Shape;280;p48"/>
            <p:cNvPicPr preferRelativeResize="0"/>
            <p:nvPr/>
          </p:nvPicPr>
          <p:blipFill rotWithShape="1">
            <a:blip r:embed="rId3">
              <a:alphaModFix/>
            </a:blip>
            <a:srcRect l="21864" r="14241"/>
            <a:stretch/>
          </p:blipFill>
          <p:spPr>
            <a:xfrm flipH="1">
              <a:off x="-2" y="-5775"/>
              <a:ext cx="4968002" cy="5186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48"/>
            <p:cNvSpPr/>
            <p:nvPr/>
          </p:nvSpPr>
          <p:spPr>
            <a:xfrm>
              <a:off x="0" y="-11575"/>
              <a:ext cx="5173800" cy="5198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5455225" y="1247400"/>
            <a:ext cx="28080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5455225" y="2850600"/>
            <a:ext cx="2540700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body" idx="1"/>
          </p:nvPr>
        </p:nvSpPr>
        <p:spPr>
          <a:xfrm>
            <a:off x="1128925" y="1932475"/>
            <a:ext cx="31638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NEED TO MAKE LISTS </a:t>
            </a:r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2"/>
          </p:nvPr>
        </p:nvSpPr>
        <p:spPr>
          <a:xfrm>
            <a:off x="4851275" y="1932625"/>
            <a:ext cx="31638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These are items from this list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  <p:sp>
        <p:nvSpPr>
          <p:cNvPr id="291" name="Google Shape;291;p49"/>
          <p:cNvSpPr txBox="1">
            <a:spLocks noGrp="1"/>
          </p:cNvSpPr>
          <p:nvPr>
            <p:ph type="subTitle" idx="3"/>
          </p:nvPr>
        </p:nvSpPr>
        <p:spPr>
          <a:xfrm>
            <a:off x="1128925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should do</a:t>
            </a:r>
            <a:endParaRPr/>
          </a:p>
        </p:txBody>
      </p:sp>
      <p:sp>
        <p:nvSpPr>
          <p:cNvPr id="292" name="Google Shape;292;p49"/>
          <p:cNvSpPr txBox="1">
            <a:spLocks noGrp="1"/>
          </p:cNvSpPr>
          <p:nvPr>
            <p:ph type="subTitle" idx="4"/>
          </p:nvPr>
        </p:nvSpPr>
        <p:spPr>
          <a:xfrm>
            <a:off x="4851275" y="1460875"/>
            <a:ext cx="26292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you shouldn’t do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title"/>
          </p:nvPr>
        </p:nvSpPr>
        <p:spPr>
          <a:xfrm>
            <a:off x="2328900" y="1644425"/>
            <a:ext cx="4486200" cy="16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sp>
        <p:nvSpPr>
          <p:cNvPr id="298" name="Google Shape;298;p50"/>
          <p:cNvSpPr txBox="1">
            <a:spLocks noGrp="1"/>
          </p:cNvSpPr>
          <p:nvPr>
            <p:ph type="subTitle" idx="1"/>
          </p:nvPr>
        </p:nvSpPr>
        <p:spPr>
          <a:xfrm>
            <a:off x="2822100" y="3308675"/>
            <a:ext cx="34998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FOUR COLUMNS?</a:t>
            </a:r>
            <a:endParaRPr/>
          </a:p>
        </p:txBody>
      </p:sp>
      <p:sp>
        <p:nvSpPr>
          <p:cNvPr id="304" name="Google Shape;304;p51"/>
          <p:cNvSpPr txBox="1">
            <a:spLocks noGrp="1"/>
          </p:cNvSpPr>
          <p:nvPr>
            <p:ph type="title" idx="2"/>
          </p:nvPr>
        </p:nvSpPr>
        <p:spPr>
          <a:xfrm>
            <a:off x="134553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05" name="Google Shape;305;p51"/>
          <p:cNvSpPr txBox="1">
            <a:spLocks noGrp="1"/>
          </p:cNvSpPr>
          <p:nvPr>
            <p:ph type="subTitle" idx="1"/>
          </p:nvPr>
        </p:nvSpPr>
        <p:spPr>
          <a:xfrm>
            <a:off x="134552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closest planet to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title" idx="3"/>
          </p:nvPr>
        </p:nvSpPr>
        <p:spPr>
          <a:xfrm>
            <a:off x="301441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7" name="Google Shape;307;p51"/>
          <p:cNvSpPr txBox="1">
            <a:spLocks noGrp="1"/>
          </p:cNvSpPr>
          <p:nvPr>
            <p:ph type="subTitle" idx="4"/>
          </p:nvPr>
        </p:nvSpPr>
        <p:spPr>
          <a:xfrm>
            <a:off x="301440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1"/>
          <p:cNvSpPr txBox="1">
            <a:spLocks noGrp="1"/>
          </p:cNvSpPr>
          <p:nvPr>
            <p:ph type="title" idx="5"/>
          </p:nvPr>
        </p:nvSpPr>
        <p:spPr>
          <a:xfrm>
            <a:off x="4683288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09" name="Google Shape;309;p51"/>
          <p:cNvSpPr txBox="1">
            <a:spLocks noGrp="1"/>
          </p:cNvSpPr>
          <p:nvPr>
            <p:ph type="subTitle" idx="6"/>
          </p:nvPr>
        </p:nvSpPr>
        <p:spPr>
          <a:xfrm>
            <a:off x="4683275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title" idx="7"/>
          </p:nvPr>
        </p:nvSpPr>
        <p:spPr>
          <a:xfrm>
            <a:off x="6352163" y="3336025"/>
            <a:ext cx="14463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11" name="Google Shape;311;p51"/>
          <p:cNvSpPr txBox="1">
            <a:spLocks noGrp="1"/>
          </p:cNvSpPr>
          <p:nvPr>
            <p:ph type="subTitle" idx="8"/>
          </p:nvPr>
        </p:nvSpPr>
        <p:spPr>
          <a:xfrm>
            <a:off x="6352150" y="3645625"/>
            <a:ext cx="1446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composed of hydrogen and also helium</a:t>
            </a:r>
            <a:endParaRPr/>
          </a:p>
        </p:txBody>
      </p:sp>
      <p:sp>
        <p:nvSpPr>
          <p:cNvPr id="312" name="Google Shape;312;p51"/>
          <p:cNvSpPr/>
          <p:nvPr/>
        </p:nvSpPr>
        <p:spPr>
          <a:xfrm>
            <a:off x="16470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1"/>
          <p:cNvSpPr/>
          <p:nvPr/>
        </p:nvSpPr>
        <p:spPr>
          <a:xfrm>
            <a:off x="33159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1"/>
          <p:cNvSpPr/>
          <p:nvPr/>
        </p:nvSpPr>
        <p:spPr>
          <a:xfrm>
            <a:off x="4984825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1"/>
          <p:cNvSpPr/>
          <p:nvPr/>
        </p:nvSpPr>
        <p:spPr>
          <a:xfrm>
            <a:off x="6653650" y="2070125"/>
            <a:ext cx="843300" cy="84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51"/>
          <p:cNvGrpSpPr/>
          <p:nvPr/>
        </p:nvGrpSpPr>
        <p:grpSpPr>
          <a:xfrm>
            <a:off x="5226360" y="2323250"/>
            <a:ext cx="360158" cy="337026"/>
            <a:chOff x="2766264" y="3394042"/>
            <a:chExt cx="294873" cy="275934"/>
          </a:xfrm>
        </p:grpSpPr>
        <p:sp>
          <p:nvSpPr>
            <p:cNvPr id="317" name="Google Shape;317;p51"/>
            <p:cNvSpPr/>
            <p:nvPr/>
          </p:nvSpPr>
          <p:spPr>
            <a:xfrm>
              <a:off x="2766264" y="3394042"/>
              <a:ext cx="253176" cy="275934"/>
            </a:xfrm>
            <a:custGeom>
              <a:avLst/>
              <a:gdLst/>
              <a:ahLst/>
              <a:cxnLst/>
              <a:rect l="l" t="t" r="r" b="b"/>
              <a:pathLst>
                <a:path w="7954" h="8669" extrusionOk="0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1"/>
            <p:cNvSpPr/>
            <p:nvPr/>
          </p:nvSpPr>
          <p:spPr>
            <a:xfrm>
              <a:off x="3039143" y="3528205"/>
              <a:ext cx="21995" cy="8753"/>
            </a:xfrm>
            <a:custGeom>
              <a:avLst/>
              <a:gdLst/>
              <a:ahLst/>
              <a:cxnLst/>
              <a:rect l="l" t="t" r="r" b="b"/>
              <a:pathLst>
                <a:path w="691" h="275" extrusionOk="0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1"/>
            <p:cNvSpPr/>
            <p:nvPr/>
          </p:nvSpPr>
          <p:spPr>
            <a:xfrm>
              <a:off x="3019408" y="3475622"/>
              <a:ext cx="20499" cy="18875"/>
            </a:xfrm>
            <a:custGeom>
              <a:avLst/>
              <a:gdLst/>
              <a:ahLst/>
              <a:cxnLst/>
              <a:rect l="l" t="t" r="r" b="b"/>
              <a:pathLst>
                <a:path w="644" h="593" extrusionOk="0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1"/>
            <p:cNvSpPr/>
            <p:nvPr/>
          </p:nvSpPr>
          <p:spPr>
            <a:xfrm>
              <a:off x="3020554" y="3570348"/>
              <a:ext cx="19353" cy="18621"/>
            </a:xfrm>
            <a:custGeom>
              <a:avLst/>
              <a:gdLst/>
              <a:ahLst/>
              <a:cxnLst/>
              <a:rect l="l" t="t" r="r" b="b"/>
              <a:pathLst>
                <a:path w="608" h="585" extrusionOk="0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51"/>
          <p:cNvGrpSpPr/>
          <p:nvPr/>
        </p:nvGrpSpPr>
        <p:grpSpPr>
          <a:xfrm>
            <a:off x="6899570" y="2315893"/>
            <a:ext cx="351499" cy="351743"/>
            <a:chOff x="4206763" y="2450951"/>
            <a:chExt cx="322151" cy="322374"/>
          </a:xfrm>
        </p:grpSpPr>
        <p:sp>
          <p:nvSpPr>
            <p:cNvPr id="322" name="Google Shape;322;p51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1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51"/>
          <p:cNvGrpSpPr/>
          <p:nvPr/>
        </p:nvGrpSpPr>
        <p:grpSpPr>
          <a:xfrm>
            <a:off x="3508477" y="2341657"/>
            <a:ext cx="458189" cy="300238"/>
            <a:chOff x="3207778" y="2474632"/>
            <a:chExt cx="419933" cy="275170"/>
          </a:xfrm>
        </p:grpSpPr>
        <p:sp>
          <p:nvSpPr>
            <p:cNvPr id="325" name="Google Shape;325;p51"/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1"/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1"/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1"/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1"/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1"/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1"/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1"/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1"/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1"/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1"/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1"/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1"/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51"/>
          <p:cNvGrpSpPr/>
          <p:nvPr/>
        </p:nvGrpSpPr>
        <p:grpSpPr>
          <a:xfrm>
            <a:off x="1875786" y="2298437"/>
            <a:ext cx="385847" cy="386681"/>
            <a:chOff x="2280029" y="1970604"/>
            <a:chExt cx="353631" cy="354395"/>
          </a:xfrm>
        </p:grpSpPr>
        <p:sp>
          <p:nvSpPr>
            <p:cNvPr id="340" name="Google Shape;340;p51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1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66" name="Google Shape;166;p38"/>
          <p:cNvSpPr txBox="1">
            <a:spLocks noGrp="1"/>
          </p:cNvSpPr>
          <p:nvPr>
            <p:ph type="body" idx="1"/>
          </p:nvPr>
        </p:nvSpPr>
        <p:spPr>
          <a:xfrm>
            <a:off x="749875" y="995575"/>
            <a:ext cx="6773400" cy="30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Insert Content here: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600" dirty="0" smtClean="0"/>
              <a:t>Point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pic>
        <p:nvPicPr>
          <p:cNvPr id="349" name="Google Shape;349;p5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750" y="1164275"/>
            <a:ext cx="4648500" cy="28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>
            <a:spLocks noGrp="1"/>
          </p:cNvSpPr>
          <p:nvPr>
            <p:ph type="body" idx="4294967295"/>
          </p:nvPr>
        </p:nvSpPr>
        <p:spPr>
          <a:xfrm>
            <a:off x="7343200" y="2217700"/>
            <a:ext cx="8745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Factor 1</a:t>
            </a:r>
            <a:endParaRPr sz="1400"/>
          </a:p>
        </p:txBody>
      </p:sp>
      <p:sp>
        <p:nvSpPr>
          <p:cNvPr id="351" name="Google Shape;351;p52"/>
          <p:cNvSpPr txBox="1">
            <a:spLocks noGrp="1"/>
          </p:cNvSpPr>
          <p:nvPr>
            <p:ph type="body" idx="4294967295"/>
          </p:nvPr>
        </p:nvSpPr>
        <p:spPr>
          <a:xfrm>
            <a:off x="7343200" y="2616700"/>
            <a:ext cx="8745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Factor 2</a:t>
            </a:r>
            <a:endParaRPr sz="1400"/>
          </a:p>
        </p:txBody>
      </p:sp>
      <p:sp>
        <p:nvSpPr>
          <p:cNvPr id="352" name="Google Shape;352;p52"/>
          <p:cNvSpPr/>
          <p:nvPr/>
        </p:nvSpPr>
        <p:spPr>
          <a:xfrm>
            <a:off x="7216000" y="2353600"/>
            <a:ext cx="127200" cy="12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7216000" y="2752600"/>
            <a:ext cx="127200" cy="12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"/>
          <p:cNvSpPr txBox="1"/>
          <p:nvPr/>
        </p:nvSpPr>
        <p:spPr>
          <a:xfrm>
            <a:off x="3072000" y="40386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To modify this graph, click on it, follow the link, change the data and paste the new graph here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>
            <a:spLocks noGrp="1"/>
          </p:cNvSpPr>
          <p:nvPr>
            <p:ph type="title"/>
          </p:nvPr>
        </p:nvSpPr>
        <p:spPr>
          <a:xfrm>
            <a:off x="1006436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360" name="Google Shape;360;p53"/>
          <p:cNvSpPr txBox="1">
            <a:spLocks noGrp="1"/>
          </p:cNvSpPr>
          <p:nvPr>
            <p:ph type="title" idx="2"/>
          </p:nvPr>
        </p:nvSpPr>
        <p:spPr>
          <a:xfrm>
            <a:off x="1006436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1" name="Google Shape;361;p53"/>
          <p:cNvSpPr txBox="1">
            <a:spLocks noGrp="1"/>
          </p:cNvSpPr>
          <p:nvPr>
            <p:ph type="subTitle" idx="1"/>
          </p:nvPr>
        </p:nvSpPr>
        <p:spPr>
          <a:xfrm>
            <a:off x="1006436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INFOGRAPHICS MAKE YOUR IDEA UNDERSTANDABLE</a:t>
            </a:r>
            <a:endParaRPr/>
          </a:p>
        </p:txBody>
      </p:sp>
      <p:grpSp>
        <p:nvGrpSpPr>
          <p:cNvPr id="367" name="Google Shape;367;p54"/>
          <p:cNvGrpSpPr/>
          <p:nvPr/>
        </p:nvGrpSpPr>
        <p:grpSpPr>
          <a:xfrm>
            <a:off x="1510414" y="1567775"/>
            <a:ext cx="956100" cy="956100"/>
            <a:chOff x="1510414" y="1567775"/>
            <a:chExt cx="956100" cy="956100"/>
          </a:xfrm>
        </p:grpSpPr>
        <p:sp>
          <p:nvSpPr>
            <p:cNvPr id="368" name="Google Shape;368;p54"/>
            <p:cNvSpPr/>
            <p:nvPr/>
          </p:nvSpPr>
          <p:spPr>
            <a:xfrm>
              <a:off x="1510414" y="1567775"/>
              <a:ext cx="956100" cy="95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1800964" y="1858325"/>
              <a:ext cx="375000" cy="37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54"/>
          <p:cNvGrpSpPr/>
          <p:nvPr/>
        </p:nvGrpSpPr>
        <p:grpSpPr>
          <a:xfrm>
            <a:off x="2865889" y="1567775"/>
            <a:ext cx="956100" cy="956100"/>
            <a:chOff x="2865889" y="1567775"/>
            <a:chExt cx="956100" cy="956100"/>
          </a:xfrm>
        </p:grpSpPr>
        <p:sp>
          <p:nvSpPr>
            <p:cNvPr id="371" name="Google Shape;371;p54"/>
            <p:cNvSpPr/>
            <p:nvPr/>
          </p:nvSpPr>
          <p:spPr>
            <a:xfrm>
              <a:off x="2865889" y="1567775"/>
              <a:ext cx="956100" cy="95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3107989" y="1809875"/>
              <a:ext cx="471900" cy="47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54"/>
          <p:cNvGrpSpPr/>
          <p:nvPr/>
        </p:nvGrpSpPr>
        <p:grpSpPr>
          <a:xfrm>
            <a:off x="4221364" y="1567775"/>
            <a:ext cx="956100" cy="956100"/>
            <a:chOff x="4221364" y="1567775"/>
            <a:chExt cx="956100" cy="956100"/>
          </a:xfrm>
        </p:grpSpPr>
        <p:sp>
          <p:nvSpPr>
            <p:cNvPr id="374" name="Google Shape;374;p54"/>
            <p:cNvSpPr/>
            <p:nvPr/>
          </p:nvSpPr>
          <p:spPr>
            <a:xfrm>
              <a:off x="4221364" y="1567775"/>
              <a:ext cx="956100" cy="95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4324264" y="1670675"/>
              <a:ext cx="750300" cy="75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54"/>
          <p:cNvGrpSpPr/>
          <p:nvPr/>
        </p:nvGrpSpPr>
        <p:grpSpPr>
          <a:xfrm>
            <a:off x="6066964" y="1567775"/>
            <a:ext cx="284400" cy="2184600"/>
            <a:chOff x="6066964" y="1567775"/>
            <a:chExt cx="284400" cy="2184600"/>
          </a:xfrm>
        </p:grpSpPr>
        <p:sp>
          <p:nvSpPr>
            <p:cNvPr id="377" name="Google Shape;377;p54"/>
            <p:cNvSpPr/>
            <p:nvPr/>
          </p:nvSpPr>
          <p:spPr>
            <a:xfrm>
              <a:off x="6066964" y="1567775"/>
              <a:ext cx="284400" cy="218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6148864" y="3145375"/>
              <a:ext cx="120600" cy="606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4"/>
          <p:cNvGrpSpPr/>
          <p:nvPr/>
        </p:nvGrpSpPr>
        <p:grpSpPr>
          <a:xfrm>
            <a:off x="6708364" y="1567775"/>
            <a:ext cx="284400" cy="2184600"/>
            <a:chOff x="6708364" y="1567775"/>
            <a:chExt cx="284400" cy="2184600"/>
          </a:xfrm>
        </p:grpSpPr>
        <p:sp>
          <p:nvSpPr>
            <p:cNvPr id="380" name="Google Shape;380;p54"/>
            <p:cNvSpPr/>
            <p:nvPr/>
          </p:nvSpPr>
          <p:spPr>
            <a:xfrm>
              <a:off x="6708364" y="1567775"/>
              <a:ext cx="284400" cy="218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6790264" y="2698572"/>
              <a:ext cx="120600" cy="10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54"/>
          <p:cNvGrpSpPr/>
          <p:nvPr/>
        </p:nvGrpSpPr>
        <p:grpSpPr>
          <a:xfrm>
            <a:off x="7343739" y="1567775"/>
            <a:ext cx="284400" cy="2184600"/>
            <a:chOff x="7343739" y="1567775"/>
            <a:chExt cx="284400" cy="2184600"/>
          </a:xfrm>
        </p:grpSpPr>
        <p:sp>
          <p:nvSpPr>
            <p:cNvPr id="383" name="Google Shape;383;p54"/>
            <p:cNvSpPr/>
            <p:nvPr/>
          </p:nvSpPr>
          <p:spPr>
            <a:xfrm>
              <a:off x="7343739" y="1567775"/>
              <a:ext cx="284400" cy="218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7425639" y="1755330"/>
              <a:ext cx="120600" cy="199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54"/>
          <p:cNvSpPr/>
          <p:nvPr/>
        </p:nvSpPr>
        <p:spPr>
          <a:xfrm>
            <a:off x="5973214" y="4000350"/>
            <a:ext cx="471900" cy="47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6614614" y="4000350"/>
            <a:ext cx="471900" cy="47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4"/>
          <p:cNvSpPr/>
          <p:nvPr/>
        </p:nvSpPr>
        <p:spPr>
          <a:xfrm>
            <a:off x="7249989" y="4000350"/>
            <a:ext cx="471900" cy="47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4"/>
          <p:cNvSpPr txBox="1">
            <a:spLocks noGrp="1"/>
          </p:cNvSpPr>
          <p:nvPr>
            <p:ph type="title" idx="4294967295"/>
          </p:nvPr>
        </p:nvSpPr>
        <p:spPr>
          <a:xfrm>
            <a:off x="1510414" y="2586079"/>
            <a:ext cx="9561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10%</a:t>
            </a:r>
            <a:endParaRPr sz="1800"/>
          </a:p>
        </p:txBody>
      </p:sp>
      <p:sp>
        <p:nvSpPr>
          <p:cNvPr id="389" name="Google Shape;389;p54"/>
          <p:cNvSpPr txBox="1">
            <a:spLocks noGrp="1"/>
          </p:cNvSpPr>
          <p:nvPr>
            <p:ph type="subTitle" idx="4294967295"/>
          </p:nvPr>
        </p:nvSpPr>
        <p:spPr>
          <a:xfrm>
            <a:off x="1510414" y="2899132"/>
            <a:ext cx="9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 is a cold place</a:t>
            </a:r>
            <a:endParaRPr sz="1400"/>
          </a:p>
        </p:txBody>
      </p:sp>
      <p:sp>
        <p:nvSpPr>
          <p:cNvPr id="390" name="Google Shape;390;p54"/>
          <p:cNvSpPr txBox="1">
            <a:spLocks noGrp="1"/>
          </p:cNvSpPr>
          <p:nvPr>
            <p:ph type="title" idx="4294967295"/>
          </p:nvPr>
        </p:nvSpPr>
        <p:spPr>
          <a:xfrm>
            <a:off x="2865889" y="2586079"/>
            <a:ext cx="9561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30%</a:t>
            </a:r>
            <a:endParaRPr sz="180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ubTitle" idx="4294967295"/>
          </p:nvPr>
        </p:nvSpPr>
        <p:spPr>
          <a:xfrm>
            <a:off x="2865889" y="2899132"/>
            <a:ext cx="9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</a:t>
            </a:r>
            <a:endParaRPr sz="1400"/>
          </a:p>
        </p:txBody>
      </p:sp>
      <p:sp>
        <p:nvSpPr>
          <p:cNvPr id="392" name="Google Shape;392;p54"/>
          <p:cNvSpPr txBox="1">
            <a:spLocks noGrp="1"/>
          </p:cNvSpPr>
          <p:nvPr>
            <p:ph type="title" idx="4294967295"/>
          </p:nvPr>
        </p:nvSpPr>
        <p:spPr>
          <a:xfrm>
            <a:off x="4221364" y="2586079"/>
            <a:ext cx="9561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60%</a:t>
            </a:r>
            <a:endParaRPr sz="1800"/>
          </a:p>
        </p:txBody>
      </p:sp>
      <p:sp>
        <p:nvSpPr>
          <p:cNvPr id="393" name="Google Shape;393;p54"/>
          <p:cNvSpPr txBox="1">
            <a:spLocks noGrp="1"/>
          </p:cNvSpPr>
          <p:nvPr>
            <p:ph type="subTitle" idx="4294967295"/>
          </p:nvPr>
        </p:nvSpPr>
        <p:spPr>
          <a:xfrm>
            <a:off x="4221364" y="2899132"/>
            <a:ext cx="9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terribly hot</a:t>
            </a:r>
            <a:endParaRPr sz="1400"/>
          </a:p>
        </p:txBody>
      </p:sp>
      <p:sp>
        <p:nvSpPr>
          <p:cNvPr id="394" name="Google Shape;394;p54"/>
          <p:cNvSpPr txBox="1">
            <a:spLocks noGrp="1"/>
          </p:cNvSpPr>
          <p:nvPr>
            <p:ph type="title" idx="4294967295"/>
          </p:nvPr>
        </p:nvSpPr>
        <p:spPr>
          <a:xfrm>
            <a:off x="1422111" y="3752375"/>
            <a:ext cx="9561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Mars</a:t>
            </a:r>
            <a:endParaRPr sz="1800"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 idx="4294967295"/>
          </p:nvPr>
        </p:nvSpPr>
        <p:spPr>
          <a:xfrm>
            <a:off x="1422111" y="4223104"/>
            <a:ext cx="9561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venus</a:t>
            </a:r>
            <a:endParaRPr sz="1800"/>
          </a:p>
        </p:txBody>
      </p:sp>
      <p:grpSp>
        <p:nvGrpSpPr>
          <p:cNvPr id="396" name="Google Shape;396;p54"/>
          <p:cNvGrpSpPr/>
          <p:nvPr/>
        </p:nvGrpSpPr>
        <p:grpSpPr>
          <a:xfrm>
            <a:off x="2378214" y="3856925"/>
            <a:ext cx="2790125" cy="134400"/>
            <a:chOff x="2378214" y="3856925"/>
            <a:chExt cx="2790125" cy="134400"/>
          </a:xfrm>
        </p:grpSpPr>
        <p:sp>
          <p:nvSpPr>
            <p:cNvPr id="397" name="Google Shape;397;p54"/>
            <p:cNvSpPr/>
            <p:nvPr/>
          </p:nvSpPr>
          <p:spPr>
            <a:xfrm>
              <a:off x="2378214" y="3856925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2673294" y="3856925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2968375" y="3856925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3263455" y="3856925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3558536" y="3856925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3853616" y="3856925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4148697" y="3856925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4443778" y="3856925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4738858" y="3856925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5033939" y="3856925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54"/>
          <p:cNvGrpSpPr/>
          <p:nvPr/>
        </p:nvGrpSpPr>
        <p:grpSpPr>
          <a:xfrm>
            <a:off x="2378214" y="4327650"/>
            <a:ext cx="2790125" cy="134400"/>
            <a:chOff x="2378214" y="4327650"/>
            <a:chExt cx="2790125" cy="134400"/>
          </a:xfrm>
        </p:grpSpPr>
        <p:sp>
          <p:nvSpPr>
            <p:cNvPr id="408" name="Google Shape;408;p54"/>
            <p:cNvSpPr/>
            <p:nvPr/>
          </p:nvSpPr>
          <p:spPr>
            <a:xfrm>
              <a:off x="2378214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2673294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2968375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3263455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3558536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3853616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4148697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4443778" y="4327650"/>
              <a:ext cx="134400" cy="13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4738858" y="4327650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5033939" y="4327650"/>
              <a:ext cx="134400" cy="13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54"/>
          <p:cNvGrpSpPr/>
          <p:nvPr/>
        </p:nvGrpSpPr>
        <p:grpSpPr>
          <a:xfrm>
            <a:off x="6714266" y="4114641"/>
            <a:ext cx="266608" cy="243298"/>
            <a:chOff x="1958520" y="2302574"/>
            <a:chExt cx="359213" cy="327807"/>
          </a:xfrm>
        </p:grpSpPr>
        <p:sp>
          <p:nvSpPr>
            <p:cNvPr id="419" name="Google Shape;419;p5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54"/>
          <p:cNvGrpSpPr/>
          <p:nvPr/>
        </p:nvGrpSpPr>
        <p:grpSpPr>
          <a:xfrm>
            <a:off x="7408916" y="4102849"/>
            <a:ext cx="154068" cy="266890"/>
            <a:chOff x="2656082" y="2287427"/>
            <a:chExt cx="207582" cy="359594"/>
          </a:xfrm>
        </p:grpSpPr>
        <p:sp>
          <p:nvSpPr>
            <p:cNvPr id="423" name="Google Shape;423;p54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54"/>
          <p:cNvGrpSpPr/>
          <p:nvPr/>
        </p:nvGrpSpPr>
        <p:grpSpPr>
          <a:xfrm>
            <a:off x="6068152" y="4105942"/>
            <a:ext cx="282045" cy="260715"/>
            <a:chOff x="7384751" y="4147984"/>
            <a:chExt cx="380012" cy="351274"/>
          </a:xfrm>
        </p:grpSpPr>
        <p:sp>
          <p:nvSpPr>
            <p:cNvPr id="428" name="Google Shape;428;p54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THE SAME GOES FOR TABLES</a:t>
            </a:r>
            <a:endParaRPr/>
          </a:p>
        </p:txBody>
      </p:sp>
      <p:graphicFrame>
        <p:nvGraphicFramePr>
          <p:cNvPr id="438" name="Google Shape;438;p55"/>
          <p:cNvGraphicFramePr/>
          <p:nvPr/>
        </p:nvGraphicFramePr>
        <p:xfrm>
          <a:off x="1454750" y="1773450"/>
          <a:ext cx="6234500" cy="2196800"/>
        </p:xfrm>
        <a:graphic>
          <a:graphicData uri="http://schemas.openxmlformats.org/drawingml/2006/table">
            <a:tbl>
              <a:tblPr>
                <a:noFill/>
                <a:tableStyleId>{050F901A-BD44-4DE4-AB40-CD25279A96A0}</a:tableStyleId>
              </a:tblPr>
              <a:tblGrid>
                <a:gridCol w="155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MASS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DIAMETER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GRAVITY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MERCURY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0.06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MARS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0.11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0.53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0.38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SATURN</a:t>
                      </a:r>
                      <a:endParaRPr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95.2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9.4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1.16</a:t>
                      </a:r>
                      <a:endParaRPr>
                        <a:solidFill>
                          <a:schemeClr val="lt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444" name="Google Shape;444;p56"/>
          <p:cNvGrpSpPr/>
          <p:nvPr/>
        </p:nvGrpSpPr>
        <p:grpSpPr>
          <a:xfrm>
            <a:off x="2289823" y="1420340"/>
            <a:ext cx="4564303" cy="2431571"/>
            <a:chOff x="233350" y="949250"/>
            <a:chExt cx="7137300" cy="3802300"/>
          </a:xfrm>
        </p:grpSpPr>
        <p:sp>
          <p:nvSpPr>
            <p:cNvPr id="445" name="Google Shape;445;p56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6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6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6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56"/>
          <p:cNvSpPr txBox="1">
            <a:spLocks noGrp="1"/>
          </p:cNvSpPr>
          <p:nvPr>
            <p:ph type="title" idx="4294967295"/>
          </p:nvPr>
        </p:nvSpPr>
        <p:spPr>
          <a:xfrm>
            <a:off x="1799561" y="3972925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10%</a:t>
            </a:r>
            <a:endParaRPr sz="1800"/>
          </a:p>
        </p:txBody>
      </p:sp>
      <p:sp>
        <p:nvSpPr>
          <p:cNvPr id="497" name="Google Shape;497;p56"/>
          <p:cNvSpPr txBox="1">
            <a:spLocks noGrp="1"/>
          </p:cNvSpPr>
          <p:nvPr>
            <p:ph type="subTitle" idx="4294967295"/>
          </p:nvPr>
        </p:nvSpPr>
        <p:spPr>
          <a:xfrm>
            <a:off x="1799561" y="4209777"/>
            <a:ext cx="13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Mars is cold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56"/>
          <p:cNvSpPr txBox="1">
            <a:spLocks noGrp="1"/>
          </p:cNvSpPr>
          <p:nvPr>
            <p:ph type="title" idx="4294967295"/>
          </p:nvPr>
        </p:nvSpPr>
        <p:spPr>
          <a:xfrm>
            <a:off x="3872984" y="3972925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30%</a:t>
            </a:r>
            <a:endParaRPr sz="1800"/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4294967295"/>
          </p:nvPr>
        </p:nvSpPr>
        <p:spPr>
          <a:xfrm>
            <a:off x="3872984" y="4209777"/>
            <a:ext cx="13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is hot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0" name="Google Shape;500;p56"/>
          <p:cNvSpPr txBox="1">
            <a:spLocks noGrp="1"/>
          </p:cNvSpPr>
          <p:nvPr>
            <p:ph type="title" idx="4294967295"/>
          </p:nvPr>
        </p:nvSpPr>
        <p:spPr>
          <a:xfrm>
            <a:off x="5946439" y="3972925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60%</a:t>
            </a:r>
            <a:endParaRPr sz="1800"/>
          </a:p>
        </p:txBody>
      </p:sp>
      <p:sp>
        <p:nvSpPr>
          <p:cNvPr id="501" name="Google Shape;501;p56"/>
          <p:cNvSpPr txBox="1">
            <a:spLocks noGrp="1"/>
          </p:cNvSpPr>
          <p:nvPr>
            <p:ph type="subTitle" idx="4294967295"/>
          </p:nvPr>
        </p:nvSpPr>
        <p:spPr>
          <a:xfrm>
            <a:off x="5946439" y="4209777"/>
            <a:ext cx="13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Mercury’s small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2" name="Google Shape;502;p56"/>
          <p:cNvSpPr/>
          <p:nvPr/>
        </p:nvSpPr>
        <p:spPr>
          <a:xfrm flipH="1">
            <a:off x="6348323" y="3252433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6"/>
          <p:cNvSpPr/>
          <p:nvPr/>
        </p:nvSpPr>
        <p:spPr>
          <a:xfrm flipH="1">
            <a:off x="5168373" y="19025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6"/>
          <p:cNvSpPr/>
          <p:nvPr/>
        </p:nvSpPr>
        <p:spPr>
          <a:xfrm flipH="1">
            <a:off x="3552698" y="29554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5" name="Google Shape;505;p56"/>
          <p:cNvCxnSpPr/>
          <p:nvPr/>
        </p:nvCxnSpPr>
        <p:spPr>
          <a:xfrm rot="10800000" flipH="1">
            <a:off x="2498561" y="3128425"/>
            <a:ext cx="1156500" cy="844500"/>
          </a:xfrm>
          <a:prstGeom prst="bentConnector3">
            <a:avLst>
              <a:gd name="adj1" fmla="val -45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6" name="Google Shape;506;p56"/>
          <p:cNvCxnSpPr>
            <a:stCxn id="498" idx="0"/>
          </p:cNvCxnSpPr>
          <p:nvPr/>
        </p:nvCxnSpPr>
        <p:spPr>
          <a:xfrm rot="-5400000">
            <a:off x="3972734" y="2680975"/>
            <a:ext cx="1891200" cy="69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07" name="Google Shape;507;p56"/>
          <p:cNvCxnSpPr>
            <a:stCxn id="500" idx="0"/>
          </p:cNvCxnSpPr>
          <p:nvPr/>
        </p:nvCxnSpPr>
        <p:spPr>
          <a:xfrm rot="5400000" flipH="1">
            <a:off x="6277189" y="3604675"/>
            <a:ext cx="529800" cy="206700"/>
          </a:xfrm>
          <a:prstGeom prst="bentConnector3">
            <a:avLst>
              <a:gd name="adj1" fmla="val 3604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7"/>
          <p:cNvSpPr/>
          <p:nvPr/>
        </p:nvSpPr>
        <p:spPr>
          <a:xfrm>
            <a:off x="2275650" y="2881625"/>
            <a:ext cx="45927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sp>
        <p:nvSpPr>
          <p:cNvPr id="514" name="Google Shape;514;p57"/>
          <p:cNvSpPr/>
          <p:nvPr/>
        </p:nvSpPr>
        <p:spPr>
          <a:xfrm>
            <a:off x="198037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5" name="Google Shape;515;p57"/>
          <p:cNvSpPr/>
          <p:nvPr/>
        </p:nvSpPr>
        <p:spPr>
          <a:xfrm>
            <a:off x="349832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6" name="Google Shape;516;p57"/>
          <p:cNvSpPr/>
          <p:nvPr/>
        </p:nvSpPr>
        <p:spPr>
          <a:xfrm>
            <a:off x="501627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6534225" y="2603675"/>
            <a:ext cx="629400" cy="62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8" name="Google Shape;518;p57"/>
          <p:cNvSpPr txBox="1">
            <a:spLocks noGrp="1"/>
          </p:cNvSpPr>
          <p:nvPr>
            <p:ph type="title" idx="4294967295"/>
          </p:nvPr>
        </p:nvSpPr>
        <p:spPr>
          <a:xfrm>
            <a:off x="1596086" y="1523300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1</a:t>
            </a:r>
            <a:endParaRPr sz="1800"/>
          </a:p>
        </p:txBody>
      </p:sp>
      <p:sp>
        <p:nvSpPr>
          <p:cNvPr id="519" name="Google Shape;519;p57"/>
          <p:cNvSpPr txBox="1">
            <a:spLocks noGrp="1"/>
          </p:cNvSpPr>
          <p:nvPr>
            <p:ph type="subTitle" idx="4294967295"/>
          </p:nvPr>
        </p:nvSpPr>
        <p:spPr>
          <a:xfrm>
            <a:off x="1596075" y="1826725"/>
            <a:ext cx="139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Mercury is the closest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title" idx="4294967295"/>
          </p:nvPr>
        </p:nvSpPr>
        <p:spPr>
          <a:xfrm>
            <a:off x="3114036" y="3429437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2</a:t>
            </a:r>
            <a:endParaRPr sz="1800"/>
          </a:p>
        </p:txBody>
      </p:sp>
      <p:sp>
        <p:nvSpPr>
          <p:cNvPr id="521" name="Google Shape;521;p57"/>
          <p:cNvSpPr txBox="1">
            <a:spLocks noGrp="1"/>
          </p:cNvSpPr>
          <p:nvPr>
            <p:ph type="subTitle" idx="4294967295"/>
          </p:nvPr>
        </p:nvSpPr>
        <p:spPr>
          <a:xfrm>
            <a:off x="3114025" y="3732862"/>
            <a:ext cx="139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Despite being red, Mars is cold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22" name="Google Shape;522;p57"/>
          <p:cNvSpPr txBox="1">
            <a:spLocks noGrp="1"/>
          </p:cNvSpPr>
          <p:nvPr>
            <p:ph type="title" idx="4294967295"/>
          </p:nvPr>
        </p:nvSpPr>
        <p:spPr>
          <a:xfrm>
            <a:off x="4631986" y="1523300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3</a:t>
            </a:r>
            <a:endParaRPr sz="1800"/>
          </a:p>
        </p:txBody>
      </p:sp>
      <p:sp>
        <p:nvSpPr>
          <p:cNvPr id="523" name="Google Shape;523;p57"/>
          <p:cNvSpPr txBox="1">
            <a:spLocks noGrp="1"/>
          </p:cNvSpPr>
          <p:nvPr>
            <p:ph type="subTitle" idx="4294967295"/>
          </p:nvPr>
        </p:nvSpPr>
        <p:spPr>
          <a:xfrm>
            <a:off x="4631975" y="1826725"/>
            <a:ext cx="139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Jupiter is the biggest planet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24" name="Google Shape;524;p57"/>
          <p:cNvSpPr txBox="1">
            <a:spLocks noGrp="1"/>
          </p:cNvSpPr>
          <p:nvPr>
            <p:ph type="title" idx="4294967295"/>
          </p:nvPr>
        </p:nvSpPr>
        <p:spPr>
          <a:xfrm>
            <a:off x="6149936" y="3429437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DAY 4</a:t>
            </a:r>
            <a:endParaRPr sz="1800"/>
          </a:p>
        </p:txBody>
      </p:sp>
      <p:sp>
        <p:nvSpPr>
          <p:cNvPr id="525" name="Google Shape;525;p57"/>
          <p:cNvSpPr txBox="1">
            <a:spLocks noGrp="1"/>
          </p:cNvSpPr>
          <p:nvPr>
            <p:ph type="subTitle" idx="4294967295"/>
          </p:nvPr>
        </p:nvSpPr>
        <p:spPr>
          <a:xfrm>
            <a:off x="6149925" y="3732862"/>
            <a:ext cx="13980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Saturn is the ringed one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526" name="Google Shape;526;p57"/>
          <p:cNvCxnSpPr>
            <a:stCxn id="514" idx="0"/>
            <a:endCxn id="519" idx="2"/>
          </p:cNvCxnSpPr>
          <p:nvPr/>
        </p:nvCxnSpPr>
        <p:spPr>
          <a:xfrm rot="10800000">
            <a:off x="2295075" y="24242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7"/>
          <p:cNvCxnSpPr>
            <a:stCxn id="516" idx="0"/>
            <a:endCxn id="523" idx="2"/>
          </p:cNvCxnSpPr>
          <p:nvPr/>
        </p:nvCxnSpPr>
        <p:spPr>
          <a:xfrm rot="10800000">
            <a:off x="5330975" y="24242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57"/>
          <p:cNvCxnSpPr>
            <a:stCxn id="515" idx="4"/>
            <a:endCxn id="529" idx="2"/>
          </p:cNvCxnSpPr>
          <p:nvPr/>
        </p:nvCxnSpPr>
        <p:spPr>
          <a:xfrm>
            <a:off x="3813025" y="32330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57"/>
          <p:cNvCxnSpPr>
            <a:stCxn id="517" idx="4"/>
            <a:endCxn id="531" idx="2"/>
          </p:cNvCxnSpPr>
          <p:nvPr/>
        </p:nvCxnSpPr>
        <p:spPr>
          <a:xfrm>
            <a:off x="6848925" y="3233075"/>
            <a:ext cx="0" cy="179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THE PERCENTAGES</a:t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>
            <a:off x="3826500" y="1399600"/>
            <a:ext cx="1404600" cy="140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58"/>
          <p:cNvSpPr txBox="1">
            <a:spLocks noGrp="1"/>
          </p:cNvSpPr>
          <p:nvPr>
            <p:ph type="subTitle" idx="1"/>
          </p:nvPr>
        </p:nvSpPr>
        <p:spPr>
          <a:xfrm>
            <a:off x="1302975" y="29021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Mercury is the smallest planet</a:t>
            </a:r>
            <a:endParaRPr/>
          </a:p>
        </p:txBody>
      </p:sp>
      <p:sp>
        <p:nvSpPr>
          <p:cNvPr id="539" name="Google Shape;539;p58"/>
          <p:cNvSpPr/>
          <p:nvPr/>
        </p:nvSpPr>
        <p:spPr>
          <a:xfrm>
            <a:off x="1853775" y="1708000"/>
            <a:ext cx="787800" cy="78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58"/>
          <p:cNvSpPr/>
          <p:nvPr/>
        </p:nvSpPr>
        <p:spPr>
          <a:xfrm>
            <a:off x="6382725" y="1588300"/>
            <a:ext cx="1027200" cy="102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1" name="Google Shape;541;p58"/>
          <p:cNvSpPr txBox="1">
            <a:spLocks noGrp="1"/>
          </p:cNvSpPr>
          <p:nvPr>
            <p:ph type="subTitle" idx="2"/>
          </p:nvPr>
        </p:nvSpPr>
        <p:spPr>
          <a:xfrm>
            <a:off x="3627300" y="29021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Venus is the second planet from the Sun</a:t>
            </a:r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subTitle" idx="3"/>
          </p:nvPr>
        </p:nvSpPr>
        <p:spPr>
          <a:xfrm>
            <a:off x="5951625" y="29021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Despite being red, Mars is a cold place</a:t>
            </a:r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title" idx="4"/>
          </p:nvPr>
        </p:nvSpPr>
        <p:spPr>
          <a:xfrm>
            <a:off x="1576725" y="1815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58"/>
          <p:cNvSpPr txBox="1">
            <a:spLocks noGrp="1"/>
          </p:cNvSpPr>
          <p:nvPr>
            <p:ph type="title" idx="5"/>
          </p:nvPr>
        </p:nvSpPr>
        <p:spPr>
          <a:xfrm>
            <a:off x="3901050" y="1815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58"/>
          <p:cNvSpPr txBox="1">
            <a:spLocks noGrp="1"/>
          </p:cNvSpPr>
          <p:nvPr>
            <p:ph type="title" idx="6"/>
          </p:nvPr>
        </p:nvSpPr>
        <p:spPr>
          <a:xfrm>
            <a:off x="6225375" y="1815550"/>
            <a:ext cx="134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35%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300,000</a:t>
            </a:r>
            <a:endParaRPr/>
          </a:p>
        </p:txBody>
      </p:sp>
      <p:sp>
        <p:nvSpPr>
          <p:cNvPr id="551" name="Google Shape;551;p59"/>
          <p:cNvSpPr txBox="1">
            <a:spLocks noGrp="1"/>
          </p:cNvSpPr>
          <p:nvPr>
            <p:ph type="body" idx="1"/>
          </p:nvPr>
        </p:nvSpPr>
        <p:spPr>
          <a:xfrm>
            <a:off x="713225" y="3052425"/>
            <a:ext cx="77175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 txBox="1">
            <a:spLocks noGrp="1"/>
          </p:cNvSpPr>
          <p:nvPr>
            <p:ph type="title"/>
          </p:nvPr>
        </p:nvSpPr>
        <p:spPr>
          <a:xfrm>
            <a:off x="1380825" y="678500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557" name="Google Shape;557;p60"/>
          <p:cNvSpPr txBox="1">
            <a:spLocks noGrp="1"/>
          </p:cNvSpPr>
          <p:nvPr>
            <p:ph type="subTitle" idx="1"/>
          </p:nvPr>
        </p:nvSpPr>
        <p:spPr>
          <a:xfrm>
            <a:off x="1380825" y="1255650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558" name="Google Shape;558;p60"/>
          <p:cNvSpPr txBox="1">
            <a:spLocks noGrp="1"/>
          </p:cNvSpPr>
          <p:nvPr>
            <p:ph type="title" idx="2"/>
          </p:nvPr>
        </p:nvSpPr>
        <p:spPr>
          <a:xfrm>
            <a:off x="1380825" y="1986325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24h 37m 23s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9" name="Google Shape;559;p60"/>
          <p:cNvSpPr txBox="1">
            <a:spLocks noGrp="1"/>
          </p:cNvSpPr>
          <p:nvPr>
            <p:ph type="subTitle" idx="3"/>
          </p:nvPr>
        </p:nvSpPr>
        <p:spPr>
          <a:xfrm>
            <a:off x="1380825" y="2563475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title" idx="4"/>
          </p:nvPr>
        </p:nvSpPr>
        <p:spPr>
          <a:xfrm>
            <a:off x="1380825" y="3294150"/>
            <a:ext cx="2433000" cy="7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ubTitle" idx="5"/>
          </p:nvPr>
        </p:nvSpPr>
        <p:spPr>
          <a:xfrm>
            <a:off x="1380825" y="3871300"/>
            <a:ext cx="28314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both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 PROCESS</a:t>
            </a:r>
            <a:endParaRPr/>
          </a:p>
        </p:txBody>
      </p:sp>
      <p:sp>
        <p:nvSpPr>
          <p:cNvPr id="567" name="Google Shape;567;p61"/>
          <p:cNvSpPr txBox="1">
            <a:spLocks noGrp="1"/>
          </p:cNvSpPr>
          <p:nvPr>
            <p:ph type="title" idx="4294967295"/>
          </p:nvPr>
        </p:nvSpPr>
        <p:spPr>
          <a:xfrm>
            <a:off x="1172831" y="1779088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DAY 1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568" name="Google Shape;568;p61"/>
          <p:cNvSpPr txBox="1">
            <a:spLocks noGrp="1"/>
          </p:cNvSpPr>
          <p:nvPr>
            <p:ph type="subTitle" idx="4294967295"/>
          </p:nvPr>
        </p:nvSpPr>
        <p:spPr>
          <a:xfrm>
            <a:off x="1057024" y="2082525"/>
            <a:ext cx="15138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Mercury is the </a:t>
            </a:r>
            <a:r>
              <a:rPr lang="en">
                <a:solidFill>
                  <a:schemeClr val="lt1"/>
                </a:solidFill>
              </a:rPr>
              <a:t>smallest </a:t>
            </a:r>
            <a:r>
              <a:rPr lang="en" sz="1600">
                <a:solidFill>
                  <a:schemeClr val="lt1"/>
                </a:solidFill>
              </a:rPr>
              <a:t>planet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69" name="Google Shape;569;p61"/>
          <p:cNvSpPr txBox="1">
            <a:spLocks noGrp="1"/>
          </p:cNvSpPr>
          <p:nvPr>
            <p:ph type="title" idx="4294967295"/>
          </p:nvPr>
        </p:nvSpPr>
        <p:spPr>
          <a:xfrm>
            <a:off x="1172831" y="3228025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DAY 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570" name="Google Shape;570;p61"/>
          <p:cNvSpPr txBox="1">
            <a:spLocks noGrp="1"/>
          </p:cNvSpPr>
          <p:nvPr>
            <p:ph type="subTitle" idx="4294967295"/>
          </p:nvPr>
        </p:nvSpPr>
        <p:spPr>
          <a:xfrm>
            <a:off x="1057024" y="3531454"/>
            <a:ext cx="15138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Despite being red, Mars is cold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1" name="Google Shape;571;p61"/>
          <p:cNvSpPr txBox="1">
            <a:spLocks noGrp="1"/>
          </p:cNvSpPr>
          <p:nvPr>
            <p:ph type="title" idx="4294967295"/>
          </p:nvPr>
        </p:nvSpPr>
        <p:spPr>
          <a:xfrm>
            <a:off x="6573169" y="1779088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DAY 3</a:t>
            </a:r>
            <a:endParaRPr sz="2000"/>
          </a:p>
        </p:txBody>
      </p:sp>
      <p:sp>
        <p:nvSpPr>
          <p:cNvPr id="572" name="Google Shape;572;p61"/>
          <p:cNvSpPr txBox="1">
            <a:spLocks noGrp="1"/>
          </p:cNvSpPr>
          <p:nvPr>
            <p:ph type="subTitle" idx="4294967295"/>
          </p:nvPr>
        </p:nvSpPr>
        <p:spPr>
          <a:xfrm>
            <a:off x="6573176" y="2082525"/>
            <a:ext cx="15444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Jupiter is the biggest planet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3" name="Google Shape;573;p61"/>
          <p:cNvSpPr txBox="1">
            <a:spLocks noGrp="1"/>
          </p:cNvSpPr>
          <p:nvPr>
            <p:ph type="title" idx="4294967295"/>
          </p:nvPr>
        </p:nvSpPr>
        <p:spPr>
          <a:xfrm>
            <a:off x="6573169" y="3228025"/>
            <a:ext cx="13980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DAY 4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574" name="Google Shape;574;p61"/>
          <p:cNvSpPr txBox="1">
            <a:spLocks noGrp="1"/>
          </p:cNvSpPr>
          <p:nvPr>
            <p:ph type="subTitle" idx="4294967295"/>
          </p:nvPr>
        </p:nvSpPr>
        <p:spPr>
          <a:xfrm>
            <a:off x="6573176" y="3531454"/>
            <a:ext cx="15444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Saturn is the ringed one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575" name="Google Shape;575;p61"/>
          <p:cNvGrpSpPr/>
          <p:nvPr/>
        </p:nvGrpSpPr>
        <p:grpSpPr>
          <a:xfrm>
            <a:off x="3398145" y="1779101"/>
            <a:ext cx="2347707" cy="2347707"/>
            <a:chOff x="3736598" y="2170606"/>
            <a:chExt cx="404889" cy="404889"/>
          </a:xfrm>
        </p:grpSpPr>
        <p:sp>
          <p:nvSpPr>
            <p:cNvPr id="576" name="Google Shape;576;p61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0" name="Google Shape;580;p61"/>
          <p:cNvCxnSpPr>
            <a:stCxn id="571" idx="1"/>
          </p:cNvCxnSpPr>
          <p:nvPr/>
        </p:nvCxnSpPr>
        <p:spPr>
          <a:xfrm rot="10800000">
            <a:off x="5065069" y="1966588"/>
            <a:ext cx="1508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61"/>
          <p:cNvCxnSpPr>
            <a:stCxn id="573" idx="1"/>
          </p:cNvCxnSpPr>
          <p:nvPr/>
        </p:nvCxnSpPr>
        <p:spPr>
          <a:xfrm rot="10800000">
            <a:off x="5379769" y="3415525"/>
            <a:ext cx="119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61"/>
          <p:cNvCxnSpPr>
            <a:stCxn id="567" idx="3"/>
          </p:cNvCxnSpPr>
          <p:nvPr/>
        </p:nvCxnSpPr>
        <p:spPr>
          <a:xfrm>
            <a:off x="2570831" y="1966588"/>
            <a:ext cx="1513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61"/>
          <p:cNvCxnSpPr>
            <a:stCxn id="569" idx="3"/>
          </p:cNvCxnSpPr>
          <p:nvPr/>
        </p:nvCxnSpPr>
        <p:spPr>
          <a:xfrm>
            <a:off x="2570831" y="3415525"/>
            <a:ext cx="1114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4" name="Google Shape;584;p61"/>
          <p:cNvGrpSpPr/>
          <p:nvPr/>
        </p:nvGrpSpPr>
        <p:grpSpPr>
          <a:xfrm>
            <a:off x="4325474" y="2723264"/>
            <a:ext cx="493068" cy="459366"/>
            <a:chOff x="2185128" y="2427549"/>
            <a:chExt cx="382758" cy="356595"/>
          </a:xfrm>
        </p:grpSpPr>
        <p:sp>
          <p:nvSpPr>
            <p:cNvPr id="585" name="Google Shape;585;p61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source</a:t>
            </a:r>
            <a:endParaRPr dirty="0"/>
          </a:p>
        </p:txBody>
      </p:sp>
      <p:sp>
        <p:nvSpPr>
          <p:cNvPr id="25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Insert Content here: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 smtClean="0"/>
              <a:t>Point 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 algn="l">
              <a:spcAft>
                <a:spcPts val="1600"/>
              </a:spcAft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>
            <a:spLocks noGrp="1"/>
          </p:cNvSpPr>
          <p:nvPr>
            <p:ph type="title"/>
          </p:nvPr>
        </p:nvSpPr>
        <p:spPr>
          <a:xfrm>
            <a:off x="3278550" y="2280088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94" name="Google Shape;594;p62"/>
          <p:cNvSpPr txBox="1">
            <a:spLocks noGrp="1"/>
          </p:cNvSpPr>
          <p:nvPr>
            <p:ph type="title" idx="2"/>
          </p:nvPr>
        </p:nvSpPr>
        <p:spPr>
          <a:xfrm>
            <a:off x="3278550" y="1294038"/>
            <a:ext cx="2586900" cy="10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62"/>
          <p:cNvSpPr txBox="1">
            <a:spLocks noGrp="1"/>
          </p:cNvSpPr>
          <p:nvPr>
            <p:ph type="subTitle" idx="1"/>
          </p:nvPr>
        </p:nvSpPr>
        <p:spPr>
          <a:xfrm>
            <a:off x="3278550" y="3007663"/>
            <a:ext cx="258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601" name="Google Shape;601;p63"/>
          <p:cNvSpPr txBox="1">
            <a:spLocks noGrp="1"/>
          </p:cNvSpPr>
          <p:nvPr>
            <p:ph type="title" idx="2"/>
          </p:nvPr>
        </p:nvSpPr>
        <p:spPr>
          <a:xfrm>
            <a:off x="1302979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02" name="Google Shape;602;p63"/>
          <p:cNvSpPr txBox="1">
            <a:spLocks noGrp="1"/>
          </p:cNvSpPr>
          <p:nvPr>
            <p:ph type="subTitle" idx="1"/>
          </p:nvPr>
        </p:nvSpPr>
        <p:spPr>
          <a:xfrm>
            <a:off x="1302975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603" name="Google Shape;603;p63"/>
          <p:cNvSpPr txBox="1">
            <a:spLocks noGrp="1"/>
          </p:cNvSpPr>
          <p:nvPr>
            <p:ph type="title" idx="3"/>
          </p:nvPr>
        </p:nvSpPr>
        <p:spPr>
          <a:xfrm>
            <a:off x="3627304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04" name="Google Shape;604;p63"/>
          <p:cNvSpPr txBox="1">
            <a:spLocks noGrp="1"/>
          </p:cNvSpPr>
          <p:nvPr>
            <p:ph type="subTitle" idx="4"/>
          </p:nvPr>
        </p:nvSpPr>
        <p:spPr>
          <a:xfrm>
            <a:off x="3627300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3"/>
          <p:cNvSpPr txBox="1">
            <a:spLocks noGrp="1"/>
          </p:cNvSpPr>
          <p:nvPr>
            <p:ph type="title" idx="5"/>
          </p:nvPr>
        </p:nvSpPr>
        <p:spPr>
          <a:xfrm>
            <a:off x="5951629" y="174337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06" name="Google Shape;606;p63"/>
          <p:cNvSpPr txBox="1">
            <a:spLocks noGrp="1"/>
          </p:cNvSpPr>
          <p:nvPr>
            <p:ph type="subTitle" idx="6"/>
          </p:nvPr>
        </p:nvSpPr>
        <p:spPr>
          <a:xfrm>
            <a:off x="5951625" y="206397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607" name="Google Shape;607;p63"/>
          <p:cNvSpPr txBox="1">
            <a:spLocks noGrp="1"/>
          </p:cNvSpPr>
          <p:nvPr>
            <p:ph type="title" idx="7"/>
          </p:nvPr>
        </p:nvSpPr>
        <p:spPr>
          <a:xfrm>
            <a:off x="1302979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08" name="Google Shape;608;p63"/>
          <p:cNvSpPr txBox="1">
            <a:spLocks noGrp="1"/>
          </p:cNvSpPr>
          <p:nvPr>
            <p:ph type="subTitle" idx="8"/>
          </p:nvPr>
        </p:nvSpPr>
        <p:spPr>
          <a:xfrm>
            <a:off x="1302975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09" name="Google Shape;609;p63"/>
          <p:cNvSpPr txBox="1">
            <a:spLocks noGrp="1"/>
          </p:cNvSpPr>
          <p:nvPr>
            <p:ph type="title" idx="9"/>
          </p:nvPr>
        </p:nvSpPr>
        <p:spPr>
          <a:xfrm>
            <a:off x="3627304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10" name="Google Shape;610;p63"/>
          <p:cNvSpPr txBox="1">
            <a:spLocks noGrp="1"/>
          </p:cNvSpPr>
          <p:nvPr>
            <p:ph type="subTitle" idx="13"/>
          </p:nvPr>
        </p:nvSpPr>
        <p:spPr>
          <a:xfrm>
            <a:off x="3627300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 and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3"/>
          <p:cNvSpPr txBox="1">
            <a:spLocks noGrp="1"/>
          </p:cNvSpPr>
          <p:nvPr>
            <p:ph type="title" idx="14"/>
          </p:nvPr>
        </p:nvSpPr>
        <p:spPr>
          <a:xfrm>
            <a:off x="5951629" y="3340525"/>
            <a:ext cx="18894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12" name="Google Shape;612;p63"/>
          <p:cNvSpPr txBox="1">
            <a:spLocks noGrp="1"/>
          </p:cNvSpPr>
          <p:nvPr>
            <p:ph type="subTitle" idx="15"/>
          </p:nvPr>
        </p:nvSpPr>
        <p:spPr>
          <a:xfrm>
            <a:off x="5951625" y="3661124"/>
            <a:ext cx="1889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4"/>
          <p:cNvSpPr txBox="1">
            <a:spLocks noGrp="1"/>
          </p:cNvSpPr>
          <p:nvPr>
            <p:ph type="title"/>
          </p:nvPr>
        </p:nvSpPr>
        <p:spPr>
          <a:xfrm>
            <a:off x="5531425" y="1171200"/>
            <a:ext cx="23418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1"/>
          </p:nvPr>
        </p:nvSpPr>
        <p:spPr>
          <a:xfrm>
            <a:off x="5531425" y="2774400"/>
            <a:ext cx="2341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pic>
        <p:nvPicPr>
          <p:cNvPr id="619" name="Google Shape;619;p64"/>
          <p:cNvPicPr preferRelativeResize="0"/>
          <p:nvPr/>
        </p:nvPicPr>
        <p:blipFill rotWithShape="1">
          <a:blip r:embed="rId3">
            <a:alphaModFix/>
          </a:blip>
          <a:srcRect b="15832"/>
          <a:stretch/>
        </p:blipFill>
        <p:spPr>
          <a:xfrm>
            <a:off x="1288620" y="1423135"/>
            <a:ext cx="3320651" cy="201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64"/>
          <p:cNvGrpSpPr/>
          <p:nvPr/>
        </p:nvGrpSpPr>
        <p:grpSpPr>
          <a:xfrm>
            <a:off x="1159579" y="1292485"/>
            <a:ext cx="3576272" cy="2727969"/>
            <a:chOff x="238125" y="1973675"/>
            <a:chExt cx="2558775" cy="1951825"/>
          </a:xfrm>
        </p:grpSpPr>
        <p:sp>
          <p:nvSpPr>
            <p:cNvPr id="621" name="Google Shape;621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>
            <a:spLocks noGrp="1"/>
          </p:cNvSpPr>
          <p:nvPr>
            <p:ph type="title"/>
          </p:nvPr>
        </p:nvSpPr>
        <p:spPr>
          <a:xfrm>
            <a:off x="1035625" y="1171200"/>
            <a:ext cx="13635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632" name="Google Shape;632;p65"/>
          <p:cNvSpPr txBox="1">
            <a:spLocks noGrp="1"/>
          </p:cNvSpPr>
          <p:nvPr>
            <p:ph type="body" idx="1"/>
          </p:nvPr>
        </p:nvSpPr>
        <p:spPr>
          <a:xfrm>
            <a:off x="1035625" y="2774400"/>
            <a:ext cx="2339700" cy="1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grpSp>
        <p:nvGrpSpPr>
          <p:cNvPr id="633" name="Google Shape;633;p65"/>
          <p:cNvGrpSpPr/>
          <p:nvPr/>
        </p:nvGrpSpPr>
        <p:grpSpPr>
          <a:xfrm>
            <a:off x="4802676" y="1254840"/>
            <a:ext cx="1973302" cy="2816724"/>
            <a:chOff x="4751100" y="1244075"/>
            <a:chExt cx="2127550" cy="3036900"/>
          </a:xfrm>
        </p:grpSpPr>
        <p:pic>
          <p:nvPicPr>
            <p:cNvPr id="634" name="Google Shape;634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1100" y="1244075"/>
              <a:ext cx="2127550" cy="2842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65"/>
            <p:cNvPicPr preferRelativeResize="0"/>
            <p:nvPr/>
          </p:nvPicPr>
          <p:blipFill rotWithShape="1">
            <a:blip r:embed="rId4">
              <a:alphaModFix/>
            </a:blip>
            <a:srcRect b="42316"/>
            <a:stretch/>
          </p:blipFill>
          <p:spPr>
            <a:xfrm>
              <a:off x="4751100" y="3488375"/>
              <a:ext cx="2127550" cy="79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p65"/>
          <p:cNvGrpSpPr/>
          <p:nvPr/>
        </p:nvGrpSpPr>
        <p:grpSpPr>
          <a:xfrm>
            <a:off x="4622721" y="1048496"/>
            <a:ext cx="2335101" cy="3203872"/>
            <a:chOff x="3779900" y="1733725"/>
            <a:chExt cx="1636950" cy="2245975"/>
          </a:xfrm>
        </p:grpSpPr>
        <p:sp>
          <p:nvSpPr>
            <p:cNvPr id="637" name="Google Shape;637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5"/>
            <p:cNvSpPr/>
            <p:nvPr/>
          </p:nvSpPr>
          <p:spPr>
            <a:xfrm>
              <a:off x="4579775" y="17843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5"/>
            <p:cNvSpPr/>
            <p:nvPr/>
          </p:nvSpPr>
          <p:spPr>
            <a:xfrm>
              <a:off x="4571325" y="1779300"/>
              <a:ext cx="52125" cy="50175"/>
            </a:xfrm>
            <a:custGeom>
              <a:avLst/>
              <a:gdLst/>
              <a:ahLst/>
              <a:cxnLst/>
              <a:rect l="l" t="t" r="r" b="b"/>
              <a:pathLst>
                <a:path w="2085" h="2007" extrusionOk="0">
                  <a:moveTo>
                    <a:pt x="1079" y="518"/>
                  </a:moveTo>
                  <a:cubicBezTo>
                    <a:pt x="1080" y="518"/>
                    <a:pt x="1081" y="518"/>
                    <a:pt x="1081" y="518"/>
                  </a:cubicBezTo>
                  <a:cubicBezTo>
                    <a:pt x="1350" y="519"/>
                    <a:pt x="1567" y="736"/>
                    <a:pt x="1567" y="1004"/>
                  </a:cubicBezTo>
                  <a:cubicBezTo>
                    <a:pt x="1567" y="1201"/>
                    <a:pt x="1447" y="1378"/>
                    <a:pt x="1267" y="1452"/>
                  </a:cubicBezTo>
                  <a:cubicBezTo>
                    <a:pt x="1206" y="1478"/>
                    <a:pt x="1142" y="1490"/>
                    <a:pt x="1080" y="1490"/>
                  </a:cubicBezTo>
                  <a:cubicBezTo>
                    <a:pt x="954" y="1490"/>
                    <a:pt x="830" y="1440"/>
                    <a:pt x="737" y="1348"/>
                  </a:cubicBezTo>
                  <a:cubicBezTo>
                    <a:pt x="431" y="1042"/>
                    <a:pt x="649" y="518"/>
                    <a:pt x="1079" y="518"/>
                  </a:cubicBezTo>
                  <a:close/>
                  <a:moveTo>
                    <a:pt x="1081" y="0"/>
                  </a:moveTo>
                  <a:cubicBezTo>
                    <a:pt x="820" y="0"/>
                    <a:pt x="564" y="102"/>
                    <a:pt x="373" y="294"/>
                  </a:cubicBezTo>
                  <a:cubicBezTo>
                    <a:pt x="86" y="581"/>
                    <a:pt x="0" y="1013"/>
                    <a:pt x="154" y="1386"/>
                  </a:cubicBezTo>
                  <a:cubicBezTo>
                    <a:pt x="310" y="1762"/>
                    <a:pt x="676" y="2007"/>
                    <a:pt x="1081" y="2007"/>
                  </a:cubicBezTo>
                  <a:cubicBezTo>
                    <a:pt x="1636" y="2005"/>
                    <a:pt x="2084" y="1557"/>
                    <a:pt x="2084" y="1004"/>
                  </a:cubicBezTo>
                  <a:cubicBezTo>
                    <a:pt x="2084" y="597"/>
                    <a:pt x="1841" y="232"/>
                    <a:pt x="1465" y="77"/>
                  </a:cubicBezTo>
                  <a:cubicBezTo>
                    <a:pt x="1341" y="25"/>
                    <a:pt x="1210" y="0"/>
                    <a:pt x="10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5"/>
            <p:cNvSpPr/>
            <p:nvPr/>
          </p:nvSpPr>
          <p:spPr>
            <a:xfrm>
              <a:off x="3902175" y="1869525"/>
              <a:ext cx="1392400" cy="1984525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5"/>
            <p:cNvSpPr/>
            <p:nvPr/>
          </p:nvSpPr>
          <p:spPr>
            <a:xfrm>
              <a:off x="4536425" y="38673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 txBox="1">
            <a:spLocks noGrp="1"/>
          </p:cNvSpPr>
          <p:nvPr>
            <p:ph type="title"/>
          </p:nvPr>
        </p:nvSpPr>
        <p:spPr>
          <a:xfrm>
            <a:off x="5531425" y="1171200"/>
            <a:ext cx="1352700" cy="15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647" name="Google Shape;647;p66"/>
          <p:cNvSpPr txBox="1">
            <a:spLocks noGrp="1"/>
          </p:cNvSpPr>
          <p:nvPr>
            <p:ph type="body" idx="1"/>
          </p:nvPr>
        </p:nvSpPr>
        <p:spPr>
          <a:xfrm>
            <a:off x="5531425" y="2774400"/>
            <a:ext cx="2292000" cy="13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replace the image on the screen with your own work. Just delete this one, add yours and send it to the back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8" name="Google Shape;648;p66"/>
          <p:cNvPicPr preferRelativeResize="0"/>
          <p:nvPr/>
        </p:nvPicPr>
        <p:blipFill rotWithShape="1">
          <a:blip r:embed="rId3">
            <a:alphaModFix/>
          </a:blip>
          <a:srcRect t="639" b="5331"/>
          <a:stretch/>
        </p:blipFill>
        <p:spPr>
          <a:xfrm>
            <a:off x="2389280" y="1239624"/>
            <a:ext cx="1491466" cy="265376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6"/>
          <p:cNvSpPr/>
          <p:nvPr/>
        </p:nvSpPr>
        <p:spPr>
          <a:xfrm>
            <a:off x="2334750" y="980888"/>
            <a:ext cx="1604690" cy="3181727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738250" y="625900"/>
            <a:ext cx="3081000" cy="9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55" name="Google Shape;655;p67"/>
          <p:cNvSpPr txBox="1">
            <a:spLocks noGrp="1"/>
          </p:cNvSpPr>
          <p:nvPr>
            <p:ph type="subTitle" idx="1"/>
          </p:nvPr>
        </p:nvSpPr>
        <p:spPr>
          <a:xfrm>
            <a:off x="738250" y="1560425"/>
            <a:ext cx="30810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7"/>
          <p:cNvSpPr txBox="1"/>
          <p:nvPr/>
        </p:nvSpPr>
        <p:spPr>
          <a:xfrm>
            <a:off x="738250" y="4139950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Please keep this slide for attribution.</a:t>
            </a:r>
            <a:endParaRPr sz="110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57" name="Google Shape;657;p67"/>
          <p:cNvSpPr/>
          <p:nvPr/>
        </p:nvSpPr>
        <p:spPr>
          <a:xfrm>
            <a:off x="833302" y="2714475"/>
            <a:ext cx="271120" cy="27139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67"/>
          <p:cNvGrpSpPr/>
          <p:nvPr/>
        </p:nvGrpSpPr>
        <p:grpSpPr>
          <a:xfrm>
            <a:off x="1185829" y="2714602"/>
            <a:ext cx="271412" cy="271112"/>
            <a:chOff x="3303268" y="3817349"/>
            <a:chExt cx="346056" cy="345674"/>
          </a:xfrm>
        </p:grpSpPr>
        <p:sp>
          <p:nvSpPr>
            <p:cNvPr id="659" name="Google Shape;659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67"/>
          <p:cNvGrpSpPr/>
          <p:nvPr/>
        </p:nvGrpSpPr>
        <p:grpSpPr>
          <a:xfrm>
            <a:off x="1538050" y="2714602"/>
            <a:ext cx="271412" cy="271112"/>
            <a:chOff x="3752358" y="3817349"/>
            <a:chExt cx="346056" cy="345674"/>
          </a:xfrm>
        </p:grpSpPr>
        <p:sp>
          <p:nvSpPr>
            <p:cNvPr id="664" name="Google Shape;664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8"/>
          <p:cNvSpPr txBox="1">
            <a:spLocks noGrp="1"/>
          </p:cNvSpPr>
          <p:nvPr>
            <p:ph type="title"/>
          </p:nvPr>
        </p:nvSpPr>
        <p:spPr>
          <a:xfrm>
            <a:off x="895750" y="7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73" name="Google Shape;673;p68"/>
          <p:cNvSpPr txBox="1">
            <a:spLocks noGrp="1"/>
          </p:cNvSpPr>
          <p:nvPr>
            <p:ph type="body" idx="1"/>
          </p:nvPr>
        </p:nvSpPr>
        <p:spPr>
          <a:xfrm>
            <a:off x="895750" y="1539675"/>
            <a:ext cx="41820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Set of holy candles burning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Couple singing by a tent with a campfire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Decorative background of fire flames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Beverage and book near fireplace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Defocused lights over candle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Burning firewood in bright bonfire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Fantastic flames on dark background</a:t>
            </a:r>
            <a:endParaRPr>
              <a:solidFill>
                <a:srgbClr val="FFFFFF"/>
              </a:solidFill>
              <a:uFill>
                <a:noFill/>
              </a:uFill>
              <a:hlinkClick r:id="rId10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Swirling fire flame</a:t>
            </a:r>
            <a:endParaRPr>
              <a:solidFill>
                <a:srgbClr val="FFFFFF"/>
              </a:solidFill>
              <a:uFill>
                <a:noFill/>
              </a:uFill>
              <a:hlinkClick r:id="rId12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Copy-space fireworks on new year night</a:t>
            </a:r>
            <a:endParaRPr>
              <a:solidFill>
                <a:srgbClr val="FFFFFF"/>
              </a:solidFill>
              <a:uFill>
                <a:noFill/>
              </a:uFill>
              <a:hlinkClick r:id="rId14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5"/>
              </a:rPr>
              <a:t>Blazing flames on black backgroun</a:t>
            </a:r>
            <a:r>
              <a:rPr lang="en">
                <a:solidFill>
                  <a:srgbClr val="FFFFFF"/>
                </a:solidFill>
              </a:rPr>
              <a:t>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9"/>
          <p:cNvSpPr txBox="1">
            <a:spLocks noGrp="1"/>
          </p:cNvSpPr>
          <p:nvPr>
            <p:ph type="title"/>
          </p:nvPr>
        </p:nvSpPr>
        <p:spPr>
          <a:xfrm>
            <a:off x="4477150" y="7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79" name="Google Shape;679;p69"/>
          <p:cNvSpPr txBox="1">
            <a:spLocks noGrp="1"/>
          </p:cNvSpPr>
          <p:nvPr>
            <p:ph type="body" idx="1"/>
          </p:nvPr>
        </p:nvSpPr>
        <p:spPr>
          <a:xfrm>
            <a:off x="4477150" y="1539675"/>
            <a:ext cx="39114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Did you like the resources on this template? Get them for free at our other websites.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PHOTOS: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Dark background with flames in orange tones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Camping fire burning at night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Lovely flaming candles</a:t>
            </a:r>
            <a:endParaRPr sz="1400">
              <a:solidFill>
                <a:schemeClr val="lt1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Moving flames on black background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Close-up flame of fire</a:t>
            </a:r>
            <a:endParaRPr sz="1400">
              <a:solidFill>
                <a:schemeClr val="lt1"/>
              </a:solidFill>
              <a:uFill>
                <a:noFill/>
              </a:uFill>
              <a:hlinkClick r:id="rId9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Raging blaze of fire</a:t>
            </a:r>
            <a:endParaRPr sz="1400">
              <a:solidFill>
                <a:schemeClr val="lt1"/>
              </a:solidFill>
              <a:uFill>
                <a:noFill/>
              </a:uFill>
              <a:hlinkClick r:id="rId11">
                <a:extLst>
                  <a:ext uri="{A12FA001-AC4F-418D-AE19-62706E023703}">
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Close-up swirling fire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Small blaze of fire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source - Visualizations</a:t>
            </a:r>
            <a:endParaRPr dirty="0"/>
          </a:p>
        </p:txBody>
      </p:sp>
      <p:sp>
        <p:nvSpPr>
          <p:cNvPr id="25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Insert Content here: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 smtClean="0"/>
              <a:t>Point 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 algn="l">
              <a:spcAft>
                <a:spcPts val="1600"/>
              </a:spcAft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Celina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8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source – SQL LITE</a:t>
            </a:r>
            <a:endParaRPr dirty="0"/>
          </a:p>
        </p:txBody>
      </p:sp>
      <p:sp>
        <p:nvSpPr>
          <p:cNvPr id="25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Insert Content here: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 smtClean="0"/>
              <a:t>Point 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indent="0" algn="l">
              <a:spcAft>
                <a:spcPts val="1600"/>
              </a:spcAft>
            </a:pP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Sujatha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3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2752265" y="1294511"/>
            <a:ext cx="3583200" cy="17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 smtClean="0"/>
              <a:t>MACHINE</a:t>
            </a:r>
            <a:r>
              <a:rPr lang="en-US" sz="2000" b="1" dirty="0" smtClean="0"/>
              <a:t> </a:t>
            </a:r>
            <a:r>
              <a:rPr lang="en-US" sz="2800" b="1" dirty="0" smtClean="0"/>
              <a:t>LEARNNG</a:t>
            </a:r>
            <a:endParaRPr lang="en-US" sz="2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RANDOM FOREST</a:t>
            </a:r>
            <a:endParaRPr sz="2800" dirty="0"/>
          </a:p>
        </p:txBody>
      </p:sp>
      <p:sp>
        <p:nvSpPr>
          <p:cNvPr id="5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  <a:latin typeface="Abel" panose="020B0604020202020204" charset="0"/>
              </a:rPr>
              <a:t>Insert Content here: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bel" panose="020B0604020202020204" charset="0"/>
              </a:rPr>
              <a:t>Point 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bg1"/>
              </a:solidFill>
              <a:latin typeface="Abel" panose="020B0604020202020204" charset="0"/>
            </a:endParaRPr>
          </a:p>
          <a:p>
            <a:pPr marL="0" indent="0" algn="l">
              <a:spcAft>
                <a:spcPts val="1600"/>
              </a:spcAft>
            </a:pPr>
            <a:endParaRPr lang="en-US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Pankaj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6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DEEP LEARNING</a:t>
            </a:r>
            <a:endParaRPr sz="2800" dirty="0"/>
          </a:p>
        </p:txBody>
      </p:sp>
      <p:sp>
        <p:nvSpPr>
          <p:cNvPr id="5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  <a:latin typeface="Abel" panose="020B0604020202020204" charset="0"/>
              </a:rPr>
              <a:t>Insert Content here:</a:t>
            </a:r>
          </a:p>
          <a:p>
            <a:pPr marL="342900" indent="-342900" algn="l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bel" panose="020B0604020202020204" charset="0"/>
              </a:rPr>
              <a:t>Point 1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>
              <a:solidFill>
                <a:schemeClr val="bg1"/>
              </a:solidFill>
              <a:latin typeface="Abel" panose="020B0604020202020204" charset="0"/>
            </a:endParaRPr>
          </a:p>
          <a:p>
            <a:pPr marL="0" indent="0" algn="l">
              <a:spcAft>
                <a:spcPts val="1600"/>
              </a:spcAft>
            </a:pPr>
            <a:endParaRPr lang="en-US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Sujatha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7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8"/>
          <p:cNvSpPr txBox="1">
            <a:spLocks noGrp="1"/>
          </p:cNvSpPr>
          <p:nvPr>
            <p:ph type="title"/>
          </p:nvPr>
        </p:nvSpPr>
        <p:spPr>
          <a:xfrm>
            <a:off x="311700" y="34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</a:t>
            </a:r>
            <a:endParaRPr dirty="0"/>
          </a:p>
        </p:txBody>
      </p:sp>
      <p:sp>
        <p:nvSpPr>
          <p:cNvPr id="7" name="Google Shape;166;p38"/>
          <p:cNvSpPr txBox="1">
            <a:spLocks/>
          </p:cNvSpPr>
          <p:nvPr/>
        </p:nvSpPr>
        <p:spPr>
          <a:xfrm>
            <a:off x="749875" y="995575"/>
            <a:ext cx="67734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smtClean="0"/>
              <a:t>Insert Content here: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600" smtClean="0"/>
              <a:t>Point 1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mtClean="0"/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23275" y="345225"/>
            <a:ext cx="8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Celina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re Backgrou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44139"/>
      </a:accent1>
      <a:accent2>
        <a:srgbClr val="FB8827"/>
      </a:accent2>
      <a:accent3>
        <a:srgbClr val="FAAE4F"/>
      </a:accent3>
      <a:accent4>
        <a:srgbClr val="F7CA51"/>
      </a:accent4>
      <a:accent5>
        <a:srgbClr val="FFFFFF"/>
      </a:accent5>
      <a:accent6>
        <a:srgbClr val="FF6F4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966</Words>
  <Application>Microsoft Office PowerPoint</Application>
  <PresentationFormat>On-screen Show (16:9)</PresentationFormat>
  <Paragraphs>216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Abel</vt:lpstr>
      <vt:lpstr>Staatliches</vt:lpstr>
      <vt:lpstr>Fire Background by Slidesgo</vt:lpstr>
      <vt:lpstr>AnalyziNG and predicting WILDFIRES</vt:lpstr>
      <vt:lpstr>INTRODUCTION</vt:lpstr>
      <vt:lpstr>Data source</vt:lpstr>
      <vt:lpstr>Data source - Visualizations</vt:lpstr>
      <vt:lpstr>Data source – SQL LITE</vt:lpstr>
      <vt:lpstr>MACHINE LEARNNG</vt:lpstr>
      <vt:lpstr>RANDOM FOREST</vt:lpstr>
      <vt:lpstr>DEEP LEARNING</vt:lpstr>
      <vt:lpstr>SUMMARY</vt:lpstr>
      <vt:lpstr>COMPANY</vt:lpstr>
      <vt:lpstr>The Slide Title Goes Here!</vt:lpstr>
      <vt:lpstr>MAYBE YOU NEED TO DIVIDE THE CONTENT</vt:lpstr>
      <vt:lpstr>BULLET POINTS ARE VERY USEFUL</vt:lpstr>
      <vt:lpstr>YOU COULD USE THREE COLUMNS</vt:lpstr>
      <vt:lpstr>A PICTURE IS WORTH A THOUSAND WORDS</vt:lpstr>
      <vt:lpstr>A PICTURE ALWAYS REINFORCES THE CONCEPT</vt:lpstr>
      <vt:lpstr>YOU COULD NEED TO MAKE LISTS </vt:lpstr>
      <vt:lpstr>AWESOME WORDS</vt:lpstr>
      <vt:lpstr>DO YOU NEED FOUR COLUMNS?</vt:lpstr>
      <vt:lpstr>THIS IS A GRAPH</vt:lpstr>
      <vt:lpstr>TARGET</vt:lpstr>
      <vt:lpstr>INFOGRAPHICS MAKE YOUR IDEA UNDERSTANDABLE</vt:lpstr>
      <vt:lpstr>...AND THE SAME GOES FOR TABLES</vt:lpstr>
      <vt:lpstr>THIS IS A MAP</vt:lpstr>
      <vt:lpstr>A TIMELINE ALWAYS WORKS WELL</vt:lpstr>
      <vt:lpstr>THERE ARE THE PERCENTAGES</vt:lpstr>
      <vt:lpstr>300,000</vt:lpstr>
      <vt:lpstr>333,000.00</vt:lpstr>
      <vt:lpstr>CIRCULAR PROCESS</vt:lpstr>
      <vt:lpstr>SERVICES</vt:lpstr>
      <vt:lpstr>REVIEW</vt:lpstr>
      <vt:lpstr>DESKTOP SOFTWARE</vt:lpstr>
      <vt:lpstr>TABLET APP</vt:lpstr>
      <vt:lpstr>MOBILE WEB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WILDFIRES</dc:title>
  <dc:creator>Pankaj Sethi</dc:creator>
  <cp:lastModifiedBy>Pankaj Sethi</cp:lastModifiedBy>
  <cp:revision>4</cp:revision>
  <dcterms:modified xsi:type="dcterms:W3CDTF">2023-08-15T02:27:28Z</dcterms:modified>
</cp:coreProperties>
</file>